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12" r:id="rId5"/>
  </p:sldMasterIdLst>
  <p:notesMasterIdLst>
    <p:notesMasterId r:id="rId45"/>
  </p:notesMasterIdLst>
  <p:handoutMasterIdLst>
    <p:handoutMasterId r:id="rId46"/>
  </p:handoutMasterIdLst>
  <p:sldIdLst>
    <p:sldId id="256" r:id="rId6"/>
    <p:sldId id="258" r:id="rId7"/>
    <p:sldId id="299" r:id="rId8"/>
    <p:sldId id="259" r:id="rId9"/>
    <p:sldId id="262" r:id="rId10"/>
    <p:sldId id="300" r:id="rId11"/>
    <p:sldId id="263" r:id="rId12"/>
    <p:sldId id="264" r:id="rId13"/>
    <p:sldId id="265" r:id="rId14"/>
    <p:sldId id="270" r:id="rId15"/>
    <p:sldId id="260" r:id="rId16"/>
    <p:sldId id="273" r:id="rId17"/>
    <p:sldId id="266" r:id="rId18"/>
    <p:sldId id="267" r:id="rId19"/>
    <p:sldId id="269" r:id="rId20"/>
    <p:sldId id="277" r:id="rId21"/>
    <p:sldId id="275" r:id="rId22"/>
    <p:sldId id="278" r:id="rId23"/>
    <p:sldId id="271" r:id="rId24"/>
    <p:sldId id="281" r:id="rId25"/>
    <p:sldId id="280" r:id="rId26"/>
    <p:sldId id="279" r:id="rId27"/>
    <p:sldId id="282" r:id="rId28"/>
    <p:sldId id="286" r:id="rId29"/>
    <p:sldId id="284" r:id="rId30"/>
    <p:sldId id="287" r:id="rId31"/>
    <p:sldId id="288" r:id="rId32"/>
    <p:sldId id="290" r:id="rId33"/>
    <p:sldId id="289" r:id="rId34"/>
    <p:sldId id="301" r:id="rId35"/>
    <p:sldId id="292" r:id="rId36"/>
    <p:sldId id="291" r:id="rId37"/>
    <p:sldId id="302" r:id="rId38"/>
    <p:sldId id="297" r:id="rId39"/>
    <p:sldId id="298" r:id="rId40"/>
    <p:sldId id="293" r:id="rId41"/>
    <p:sldId id="295" r:id="rId42"/>
    <p:sldId id="294" r:id="rId43"/>
    <p:sldId id="296" r:id="rId44"/>
  </p:sldIdLst>
  <p:sldSz cx="12192000" cy="6858000"/>
  <p:notesSz cx="6858000" cy="9144000"/>
  <p:embeddedFontLst>
    <p:embeddedFont>
      <p:font typeface="Calibri" panose="020F0502020204030204" pitchFamily="34" charset="0"/>
      <p:regular r:id="rId47"/>
      <p:bold r:id="rId48"/>
      <p:italic r:id="rId49"/>
      <p:boldItalic r:id="rId50"/>
    </p:embeddedFont>
    <p:embeddedFont>
      <p:font typeface="Cascadia Mono" panose="020B0609020000020004" pitchFamily="49" charset="0"/>
      <p:regular r:id="rId51"/>
      <p:bold r:id="rId52"/>
      <p:italic r:id="rId53"/>
      <p:boldItalic r:id="rId54"/>
    </p:embeddedFont>
    <p:embeddedFont>
      <p:font typeface="Consolas" panose="020B0609020204030204" pitchFamily="49" charset="0"/>
      <p:regular r:id="rId55"/>
      <p:bold r:id="rId56"/>
      <p:italic r:id="rId57"/>
      <p:boldItalic r:id="rId58"/>
    </p:embeddedFont>
    <p:embeddedFont>
      <p:font typeface="Nunito" pitchFamily="2" charset="0"/>
      <p:regular r:id="rId59"/>
      <p:bold r:id="rId60"/>
      <p:italic r:id="rId61"/>
      <p:boldItalic r:id="rId62"/>
    </p:embeddedFont>
    <p:embeddedFont>
      <p:font typeface="Nunito ExtraLight" pitchFamily="2" charset="0"/>
      <p:regular r:id="rId63"/>
      <p:italic r:id="rId64"/>
    </p:embeddedFont>
    <p:embeddedFont>
      <p:font typeface="Nunito Light" pitchFamily="2" charset="0"/>
      <p:regular r:id="rId65"/>
      <p:italic r:id="rId66"/>
    </p:embeddedFont>
    <p:embeddedFont>
      <p:font typeface="Poppins ExtraLight" panose="00000300000000000000" pitchFamily="2" charset="0"/>
      <p:regular r:id="rId67"/>
      <p:italic r:id="rId68"/>
    </p:embeddedFont>
    <p:embeddedFont>
      <p:font typeface="Poppins Light" panose="00000400000000000000" pitchFamily="2" charset="0"/>
      <p:regular r:id="rId69"/>
      <p:italic r:id="rId70"/>
    </p:embeddedFont>
    <p:embeddedFont>
      <p:font typeface="Poppins Thin" panose="00000300000000000000" pitchFamily="2" charset="0"/>
      <p:regular r:id="rId71"/>
      <p:italic r:id="rId72"/>
    </p:embeddedFont>
    <p:embeddedFont>
      <p:font typeface="Segoe UI" panose="020B0502040204020203" pitchFamily="34" charset="0"/>
      <p:regular r:id="rId73"/>
      <p:bold r:id="rId74"/>
      <p:italic r:id="rId75"/>
      <p:boldItalic r:id="rId76"/>
    </p:embeddedFont>
  </p:embeddedFontLst>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6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4C25"/>
    <a:srgbClr val="969696"/>
    <a:srgbClr val="009CAB"/>
    <a:srgbClr val="DDEFF3"/>
    <a:srgbClr val="DDDDDD"/>
    <a:srgbClr val="F8F8F8"/>
    <a:srgbClr val="B2B2B2"/>
    <a:srgbClr val="F7AE9D"/>
    <a:srgbClr val="FAD2C8"/>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0C0754-9F83-45B2-8083-AD8349570C8C}" v="489" dt="2022-05-09T08:34:22.837"/>
    <p1510:client id="{522C6E27-E5A0-474F-9E26-8C9D430B3CBD}" v="4" dt="2022-05-05T13:18:34.307"/>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56" y="96"/>
      </p:cViewPr>
      <p:guideLst>
        <p:guide orient="horz" pos="2183"/>
        <p:guide pos="3863"/>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font" Target="fonts/font1.fntdata"/><Relationship Id="rId63" Type="http://schemas.openxmlformats.org/officeDocument/2006/relationships/font" Target="fonts/font17.fntdata"/><Relationship Id="rId68" Type="http://schemas.openxmlformats.org/officeDocument/2006/relationships/font" Target="fonts/font22.fntdata"/><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font" Target="fonts/font7.fntdata"/><Relationship Id="rId58" Type="http://schemas.openxmlformats.org/officeDocument/2006/relationships/font" Target="fonts/font12.fntdata"/><Relationship Id="rId74" Type="http://schemas.openxmlformats.org/officeDocument/2006/relationships/font" Target="fonts/font28.fntdata"/><Relationship Id="rId79" Type="http://schemas.openxmlformats.org/officeDocument/2006/relationships/theme" Target="theme/theme1.xml"/><Relationship Id="rId5" Type="http://schemas.openxmlformats.org/officeDocument/2006/relationships/slideMaster" Target="slideMasters/slideMaster1.xml"/><Relationship Id="rId61" Type="http://schemas.openxmlformats.org/officeDocument/2006/relationships/font" Target="fonts/font15.fntdata"/><Relationship Id="rId82" Type="http://schemas.microsoft.com/office/2015/10/relationships/revisionInfo" Target="revisionInfo.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font" Target="fonts/font23.fntdata"/><Relationship Id="rId77"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font" Target="fonts/font5.fntdata"/><Relationship Id="rId72" Type="http://schemas.openxmlformats.org/officeDocument/2006/relationships/font" Target="fonts/font26.fntdata"/><Relationship Id="rId80"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handoutMaster" Target="handoutMasters/handout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font" Target="fonts/font24.fntdata"/><Relationship Id="rId75" Type="http://schemas.openxmlformats.org/officeDocument/2006/relationships/font" Target="fonts/font29.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73" Type="http://schemas.openxmlformats.org/officeDocument/2006/relationships/font" Target="fonts/font27.fntdata"/><Relationship Id="rId78" Type="http://schemas.openxmlformats.org/officeDocument/2006/relationships/viewProps" Target="viewProps.xml"/><Relationship Id="rId81" Type="http://schemas.microsoft.com/office/2016/11/relationships/changesInfo" Target="changesInfos/changesInfo1.xml"/><Relationship Id="rId4" Type="http://schemas.openxmlformats.org/officeDocument/2006/relationships/customXml" Target="../customXml/item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font" Target="fonts/font4.fntdata"/><Relationship Id="rId55" Type="http://schemas.openxmlformats.org/officeDocument/2006/relationships/font" Target="fonts/font9.fntdata"/><Relationship Id="rId76" Type="http://schemas.openxmlformats.org/officeDocument/2006/relationships/font" Target="fonts/font30.fntdata"/><Relationship Id="rId7" Type="http://schemas.openxmlformats.org/officeDocument/2006/relationships/slide" Target="slides/slide2.xml"/><Relationship Id="rId71" Type="http://schemas.openxmlformats.org/officeDocument/2006/relationships/font" Target="fonts/font25.fntdata"/><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notesMaster" Target="notesMasters/notesMaster1.xml"/><Relationship Id="rId66" Type="http://schemas.openxmlformats.org/officeDocument/2006/relationships/font" Target="fonts/font2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ël Cloots" userId="2b975f0a-0b96-4687-96b3-62b9e8f11003" providerId="ADAL" clId="{522C6E27-E5A0-474F-9E26-8C9D430B3CBD}"/>
    <pc:docChg chg="modSld">
      <pc:chgData name="Michaël Cloots" userId="2b975f0a-0b96-4687-96b3-62b9e8f11003" providerId="ADAL" clId="{522C6E27-E5A0-474F-9E26-8C9D430B3CBD}" dt="2022-05-09T08:51:39.697" v="1" actId="20577"/>
      <pc:docMkLst>
        <pc:docMk/>
      </pc:docMkLst>
      <pc:sldChg chg="modSp mod">
        <pc:chgData name="Michaël Cloots" userId="2b975f0a-0b96-4687-96b3-62b9e8f11003" providerId="ADAL" clId="{522C6E27-E5A0-474F-9E26-8C9D430B3CBD}" dt="2022-05-09T08:51:39.697" v="1" actId="20577"/>
        <pc:sldMkLst>
          <pc:docMk/>
          <pc:sldMk cId="2945932192" sldId="301"/>
        </pc:sldMkLst>
        <pc:spChg chg="mod">
          <ac:chgData name="Michaël Cloots" userId="2b975f0a-0b96-4687-96b3-62b9e8f11003" providerId="ADAL" clId="{522C6E27-E5A0-474F-9E26-8C9D430B3CBD}" dt="2022-05-09T08:51:39.697" v="1" actId="20577"/>
          <ac:spMkLst>
            <pc:docMk/>
            <pc:sldMk cId="2945932192" sldId="301"/>
            <ac:spMk id="2" creationId="{3CB1D01D-8E6B-1184-1204-5D0E2899D8CB}"/>
          </ac:spMkLst>
        </pc:spChg>
      </pc:sldChg>
    </pc:docChg>
  </pc:docChgLst>
  <pc:docChgLst>
    <pc:chgData name="Ellen Torfs" userId="c6aa1e10-4a12-4511-8c7c-135720d4f277" providerId="ADAL" clId="{B8FBF03E-714D-4917-A900-9229D8512CD9}"/>
    <pc:docChg chg="undo custSel addSld delSld modSld sldOrd">
      <pc:chgData name="Ellen Torfs" userId="c6aa1e10-4a12-4511-8c7c-135720d4f277" providerId="ADAL" clId="{B8FBF03E-714D-4917-A900-9229D8512CD9}" dt="2022-03-14T15:36:10.004" v="5155" actId="20577"/>
      <pc:docMkLst>
        <pc:docMk/>
      </pc:docMkLst>
      <pc:sldChg chg="modSp add mod chgLayout">
        <pc:chgData name="Ellen Torfs" userId="c6aa1e10-4a12-4511-8c7c-135720d4f277" providerId="ADAL" clId="{B8FBF03E-714D-4917-A900-9229D8512CD9}" dt="2022-03-14T08:41:07.680" v="76" actId="113"/>
        <pc:sldMkLst>
          <pc:docMk/>
          <pc:sldMk cId="3022388542" sldId="256"/>
        </pc:sldMkLst>
        <pc:spChg chg="mod ord">
          <ac:chgData name="Ellen Torfs" userId="c6aa1e10-4a12-4511-8c7c-135720d4f277" providerId="ADAL" clId="{B8FBF03E-714D-4917-A900-9229D8512CD9}" dt="2022-03-14T08:37:52.976" v="58" actId="403"/>
          <ac:spMkLst>
            <pc:docMk/>
            <pc:sldMk cId="3022388542" sldId="256"/>
            <ac:spMk id="2" creationId="{00000000-0000-0000-0000-000000000000}"/>
          </ac:spMkLst>
        </pc:spChg>
        <pc:spChg chg="mod ord">
          <ac:chgData name="Ellen Torfs" userId="c6aa1e10-4a12-4511-8c7c-135720d4f277" providerId="ADAL" clId="{B8FBF03E-714D-4917-A900-9229D8512CD9}" dt="2022-03-14T08:41:07.680" v="76" actId="113"/>
          <ac:spMkLst>
            <pc:docMk/>
            <pc:sldMk cId="3022388542" sldId="256"/>
            <ac:spMk id="3" creationId="{00000000-0000-0000-0000-000000000000}"/>
          </ac:spMkLst>
        </pc:spChg>
        <pc:spChg chg="mod ord">
          <ac:chgData name="Ellen Torfs" userId="c6aa1e10-4a12-4511-8c7c-135720d4f277" providerId="ADAL" clId="{B8FBF03E-714D-4917-A900-9229D8512CD9}" dt="2022-03-14T08:37:34.042" v="51" actId="700"/>
          <ac:spMkLst>
            <pc:docMk/>
            <pc:sldMk cId="3022388542" sldId="256"/>
            <ac:spMk id="4" creationId="{00000000-0000-0000-0000-000000000000}"/>
          </ac:spMkLst>
        </pc:spChg>
        <pc:spChg chg="mod ord">
          <ac:chgData name="Ellen Torfs" userId="c6aa1e10-4a12-4511-8c7c-135720d4f277" providerId="ADAL" clId="{B8FBF03E-714D-4917-A900-9229D8512CD9}" dt="2022-03-14T08:37:34.042" v="51" actId="700"/>
          <ac:spMkLst>
            <pc:docMk/>
            <pc:sldMk cId="3022388542" sldId="256"/>
            <ac:spMk id="5" creationId="{00000000-0000-0000-0000-000000000000}"/>
          </ac:spMkLst>
        </pc:spChg>
      </pc:sldChg>
      <pc:sldChg chg="del">
        <pc:chgData name="Ellen Torfs" userId="c6aa1e10-4a12-4511-8c7c-135720d4f277" providerId="ADAL" clId="{B8FBF03E-714D-4917-A900-9229D8512CD9}" dt="2022-03-14T08:36:19.927" v="0" actId="47"/>
        <pc:sldMkLst>
          <pc:docMk/>
          <pc:sldMk cId="4125221149" sldId="256"/>
        </pc:sldMkLst>
      </pc:sldChg>
      <pc:sldChg chg="addSp delSp modSp add mod modClrScheme chgLayout">
        <pc:chgData name="Ellen Torfs" userId="c6aa1e10-4a12-4511-8c7c-135720d4f277" providerId="ADAL" clId="{B8FBF03E-714D-4917-A900-9229D8512CD9}" dt="2022-03-14T11:40:29.001" v="1900" actId="1076"/>
        <pc:sldMkLst>
          <pc:docMk/>
          <pc:sldMk cId="1915363634" sldId="257"/>
        </pc:sldMkLst>
        <pc:spChg chg="mod ord">
          <ac:chgData name="Ellen Torfs" userId="c6aa1e10-4a12-4511-8c7c-135720d4f277" providerId="ADAL" clId="{B8FBF03E-714D-4917-A900-9229D8512CD9}" dt="2022-03-14T11:40:16.372" v="1899" actId="14100"/>
          <ac:spMkLst>
            <pc:docMk/>
            <pc:sldMk cId="1915363634" sldId="257"/>
            <ac:spMk id="2" creationId="{A0381AE8-A4FC-439A-BD5A-C15FFB2CACAE}"/>
          </ac:spMkLst>
        </pc:spChg>
        <pc:spChg chg="mod ord">
          <ac:chgData name="Ellen Torfs" userId="c6aa1e10-4a12-4511-8c7c-135720d4f277" providerId="ADAL" clId="{B8FBF03E-714D-4917-A900-9229D8512CD9}" dt="2022-03-14T08:38:55.489" v="61" actId="700"/>
          <ac:spMkLst>
            <pc:docMk/>
            <pc:sldMk cId="1915363634" sldId="257"/>
            <ac:spMk id="3" creationId="{B57B9E1D-8E47-469F-83D6-6B862BCF66EB}"/>
          </ac:spMkLst>
        </pc:spChg>
        <pc:spChg chg="mod ord">
          <ac:chgData name="Ellen Torfs" userId="c6aa1e10-4a12-4511-8c7c-135720d4f277" providerId="ADAL" clId="{B8FBF03E-714D-4917-A900-9229D8512CD9}" dt="2022-03-14T08:38:55.489" v="61" actId="700"/>
          <ac:spMkLst>
            <pc:docMk/>
            <pc:sldMk cId="1915363634" sldId="257"/>
            <ac:spMk id="4" creationId="{ACEAD5AE-93A4-417A-89FE-312D5025E01F}"/>
          </ac:spMkLst>
        </pc:spChg>
        <pc:spChg chg="mod ord">
          <ac:chgData name="Ellen Torfs" userId="c6aa1e10-4a12-4511-8c7c-135720d4f277" providerId="ADAL" clId="{B8FBF03E-714D-4917-A900-9229D8512CD9}" dt="2022-03-14T08:38:55.489" v="61" actId="700"/>
          <ac:spMkLst>
            <pc:docMk/>
            <pc:sldMk cId="1915363634" sldId="257"/>
            <ac:spMk id="5" creationId="{9D326109-0EEC-4FE7-B338-AF10BB7A7062}"/>
          </ac:spMkLst>
        </pc:spChg>
        <pc:spChg chg="mod">
          <ac:chgData name="Ellen Torfs" userId="c6aa1e10-4a12-4511-8c7c-135720d4f277" providerId="ADAL" clId="{B8FBF03E-714D-4917-A900-9229D8512CD9}" dt="2022-03-14T11:40:29.001" v="1900" actId="1076"/>
          <ac:spMkLst>
            <pc:docMk/>
            <pc:sldMk cId="1915363634" sldId="257"/>
            <ac:spMk id="6" creationId="{0CC1DA12-C4D8-45A4-B3DF-65D89882455A}"/>
          </ac:spMkLst>
        </pc:spChg>
        <pc:spChg chg="mod">
          <ac:chgData name="Ellen Torfs" userId="c6aa1e10-4a12-4511-8c7c-135720d4f277" providerId="ADAL" clId="{B8FBF03E-714D-4917-A900-9229D8512CD9}" dt="2022-03-14T11:40:29.001" v="1900" actId="1076"/>
          <ac:spMkLst>
            <pc:docMk/>
            <pc:sldMk cId="1915363634" sldId="257"/>
            <ac:spMk id="7" creationId="{EFB0A2A9-F7A7-419E-BB26-ABED785060DB}"/>
          </ac:spMkLst>
        </pc:spChg>
        <pc:spChg chg="mod">
          <ac:chgData name="Ellen Torfs" userId="c6aa1e10-4a12-4511-8c7c-135720d4f277" providerId="ADAL" clId="{B8FBF03E-714D-4917-A900-9229D8512CD9}" dt="2022-03-14T11:40:29.001" v="1900" actId="1076"/>
          <ac:spMkLst>
            <pc:docMk/>
            <pc:sldMk cId="1915363634" sldId="257"/>
            <ac:spMk id="8" creationId="{9BD48FA2-74C1-40B2-B3AF-943B14E33547}"/>
          </ac:spMkLst>
        </pc:spChg>
        <pc:spChg chg="add del mod ord">
          <ac:chgData name="Ellen Torfs" userId="c6aa1e10-4a12-4511-8c7c-135720d4f277" providerId="ADAL" clId="{B8FBF03E-714D-4917-A900-9229D8512CD9}" dt="2022-03-14T08:38:55.489" v="61" actId="700"/>
          <ac:spMkLst>
            <pc:docMk/>
            <pc:sldMk cId="1915363634" sldId="257"/>
            <ac:spMk id="9" creationId="{CD306568-D0B0-493B-8C71-40FA4699705E}"/>
          </ac:spMkLst>
        </pc:spChg>
        <pc:spChg chg="mod">
          <ac:chgData name="Ellen Torfs" userId="c6aa1e10-4a12-4511-8c7c-135720d4f277" providerId="ADAL" clId="{B8FBF03E-714D-4917-A900-9229D8512CD9}" dt="2022-03-14T11:40:29.001" v="1900" actId="1076"/>
          <ac:spMkLst>
            <pc:docMk/>
            <pc:sldMk cId="1915363634" sldId="257"/>
            <ac:spMk id="11" creationId="{A67F0C9B-BCBA-4E49-B0D0-656AE685A306}"/>
          </ac:spMkLst>
        </pc:spChg>
        <pc:picChg chg="mod">
          <ac:chgData name="Ellen Torfs" userId="c6aa1e10-4a12-4511-8c7c-135720d4f277" providerId="ADAL" clId="{B8FBF03E-714D-4917-A900-9229D8512CD9}" dt="2022-03-14T08:38:59.168" v="62" actId="1076"/>
          <ac:picMkLst>
            <pc:docMk/>
            <pc:sldMk cId="1915363634" sldId="257"/>
            <ac:picMk id="10" creationId="{954647B8-BA34-44D5-8C3E-F261EB365486}"/>
          </ac:picMkLst>
        </pc:picChg>
      </pc:sldChg>
      <pc:sldChg chg="del">
        <pc:chgData name="Ellen Torfs" userId="c6aa1e10-4a12-4511-8c7c-135720d4f277" providerId="ADAL" clId="{B8FBF03E-714D-4917-A900-9229D8512CD9}" dt="2022-03-14T08:36:19.927" v="0" actId="47"/>
        <pc:sldMkLst>
          <pc:docMk/>
          <pc:sldMk cId="3211910650" sldId="257"/>
        </pc:sldMkLst>
      </pc:sldChg>
      <pc:sldChg chg="del">
        <pc:chgData name="Ellen Torfs" userId="c6aa1e10-4a12-4511-8c7c-135720d4f277" providerId="ADAL" clId="{B8FBF03E-714D-4917-A900-9229D8512CD9}" dt="2022-03-14T08:36:19.927" v="0" actId="47"/>
        <pc:sldMkLst>
          <pc:docMk/>
          <pc:sldMk cId="573945330" sldId="258"/>
        </pc:sldMkLst>
      </pc:sldChg>
      <pc:sldChg chg="addSp delSp modSp add mod modClrScheme chgLayout">
        <pc:chgData name="Ellen Torfs" userId="c6aa1e10-4a12-4511-8c7c-135720d4f277" providerId="ADAL" clId="{B8FBF03E-714D-4917-A900-9229D8512CD9}" dt="2022-03-14T11:41:51.772" v="1931" actId="1076"/>
        <pc:sldMkLst>
          <pc:docMk/>
          <pc:sldMk cId="2320100945" sldId="258"/>
        </pc:sldMkLst>
        <pc:spChg chg="mod ord">
          <ac:chgData name="Ellen Torfs" userId="c6aa1e10-4a12-4511-8c7c-135720d4f277" providerId="ADAL" clId="{B8FBF03E-714D-4917-A900-9229D8512CD9}" dt="2022-03-14T11:41:46.445" v="1930" actId="20577"/>
          <ac:spMkLst>
            <pc:docMk/>
            <pc:sldMk cId="2320100945" sldId="258"/>
            <ac:spMk id="2" creationId="{DF0244E2-9E52-489F-ADE1-818A4EF69FC9}"/>
          </ac:spMkLst>
        </pc:spChg>
        <pc:spChg chg="mod ord">
          <ac:chgData name="Ellen Torfs" userId="c6aa1e10-4a12-4511-8c7c-135720d4f277" providerId="ADAL" clId="{B8FBF03E-714D-4917-A900-9229D8512CD9}" dt="2022-03-14T08:42:04.805" v="77" actId="700"/>
          <ac:spMkLst>
            <pc:docMk/>
            <pc:sldMk cId="2320100945" sldId="258"/>
            <ac:spMk id="3" creationId="{A72F7CE8-3701-4AF5-B2B7-285F8487C6F4}"/>
          </ac:spMkLst>
        </pc:spChg>
        <pc:spChg chg="mod ord">
          <ac:chgData name="Ellen Torfs" userId="c6aa1e10-4a12-4511-8c7c-135720d4f277" providerId="ADAL" clId="{B8FBF03E-714D-4917-A900-9229D8512CD9}" dt="2022-03-14T08:42:04.805" v="77" actId="700"/>
          <ac:spMkLst>
            <pc:docMk/>
            <pc:sldMk cId="2320100945" sldId="258"/>
            <ac:spMk id="4" creationId="{11E4E372-C950-48F4-B5C9-57B539D5A9FE}"/>
          </ac:spMkLst>
        </pc:spChg>
        <pc:spChg chg="mod ord">
          <ac:chgData name="Ellen Torfs" userId="c6aa1e10-4a12-4511-8c7c-135720d4f277" providerId="ADAL" clId="{B8FBF03E-714D-4917-A900-9229D8512CD9}" dt="2022-03-14T08:42:04.805" v="77" actId="700"/>
          <ac:spMkLst>
            <pc:docMk/>
            <pc:sldMk cId="2320100945" sldId="258"/>
            <ac:spMk id="5" creationId="{7F1133D0-FE0D-4B02-A802-4A874E3E541E}"/>
          </ac:spMkLst>
        </pc:spChg>
        <pc:spChg chg="add mod">
          <ac:chgData name="Ellen Torfs" userId="c6aa1e10-4a12-4511-8c7c-135720d4f277" providerId="ADAL" clId="{B8FBF03E-714D-4917-A900-9229D8512CD9}" dt="2022-03-14T11:41:44.132" v="1929" actId="1076"/>
          <ac:spMkLst>
            <pc:docMk/>
            <pc:sldMk cId="2320100945" sldId="258"/>
            <ac:spMk id="10" creationId="{132AFE4D-28F8-4851-ADB5-79650F0DE730}"/>
          </ac:spMkLst>
        </pc:spChg>
        <pc:picChg chg="del mod modCrop">
          <ac:chgData name="Ellen Torfs" userId="c6aa1e10-4a12-4511-8c7c-135720d4f277" providerId="ADAL" clId="{B8FBF03E-714D-4917-A900-9229D8512CD9}" dt="2022-03-14T11:40:49.365" v="1901" actId="478"/>
          <ac:picMkLst>
            <pc:docMk/>
            <pc:sldMk cId="2320100945" sldId="258"/>
            <ac:picMk id="7" creationId="{918CCFED-A8C3-4F15-9B7D-DC886A6D2C51}"/>
          </ac:picMkLst>
        </pc:picChg>
        <pc:picChg chg="mod">
          <ac:chgData name="Ellen Torfs" userId="c6aa1e10-4a12-4511-8c7c-135720d4f277" providerId="ADAL" clId="{B8FBF03E-714D-4917-A900-9229D8512CD9}" dt="2022-03-14T11:41:51.772" v="1931" actId="1076"/>
          <ac:picMkLst>
            <pc:docMk/>
            <pc:sldMk cId="2320100945" sldId="258"/>
            <ac:picMk id="9" creationId="{F4844FEF-8866-4869-9DE4-614D1BF81626}"/>
          </ac:picMkLst>
        </pc:picChg>
      </pc:sldChg>
      <pc:sldChg chg="modSp add mod modClrScheme chgLayout">
        <pc:chgData name="Ellen Torfs" userId="c6aa1e10-4a12-4511-8c7c-135720d4f277" providerId="ADAL" clId="{B8FBF03E-714D-4917-A900-9229D8512CD9}" dt="2022-03-14T14:50:17.621" v="4577" actId="20577"/>
        <pc:sldMkLst>
          <pc:docMk/>
          <pc:sldMk cId="2229448176" sldId="259"/>
        </pc:sldMkLst>
        <pc:spChg chg="mod ord">
          <ac:chgData name="Ellen Torfs" userId="c6aa1e10-4a12-4511-8c7c-135720d4f277" providerId="ADAL" clId="{B8FBF03E-714D-4917-A900-9229D8512CD9}" dt="2022-03-14T08:42:24.404" v="78" actId="700"/>
          <ac:spMkLst>
            <pc:docMk/>
            <pc:sldMk cId="2229448176" sldId="259"/>
            <ac:spMk id="2" creationId="{00000000-0000-0000-0000-000000000000}"/>
          </ac:spMkLst>
        </pc:spChg>
        <pc:spChg chg="mod ord">
          <ac:chgData name="Ellen Torfs" userId="c6aa1e10-4a12-4511-8c7c-135720d4f277" providerId="ADAL" clId="{B8FBF03E-714D-4917-A900-9229D8512CD9}" dt="2022-03-14T14:50:17.621" v="4577" actId="20577"/>
          <ac:spMkLst>
            <pc:docMk/>
            <pc:sldMk cId="2229448176" sldId="259"/>
            <ac:spMk id="3" creationId="{00000000-0000-0000-0000-000000000000}"/>
          </ac:spMkLst>
        </pc:spChg>
        <pc:spChg chg="mod ord">
          <ac:chgData name="Ellen Torfs" userId="c6aa1e10-4a12-4511-8c7c-135720d4f277" providerId="ADAL" clId="{B8FBF03E-714D-4917-A900-9229D8512CD9}" dt="2022-03-14T08:42:24.404" v="78" actId="700"/>
          <ac:spMkLst>
            <pc:docMk/>
            <pc:sldMk cId="2229448176" sldId="259"/>
            <ac:spMk id="4" creationId="{00000000-0000-0000-0000-000000000000}"/>
          </ac:spMkLst>
        </pc:spChg>
        <pc:spChg chg="mod ord">
          <ac:chgData name="Ellen Torfs" userId="c6aa1e10-4a12-4511-8c7c-135720d4f277" providerId="ADAL" clId="{B8FBF03E-714D-4917-A900-9229D8512CD9}" dt="2022-03-14T08:42:24.404" v="78" actId="700"/>
          <ac:spMkLst>
            <pc:docMk/>
            <pc:sldMk cId="2229448176" sldId="259"/>
            <ac:spMk id="5" creationId="{00000000-0000-0000-0000-000000000000}"/>
          </ac:spMkLst>
        </pc:spChg>
        <pc:spChg chg="mod">
          <ac:chgData name="Ellen Torfs" userId="c6aa1e10-4a12-4511-8c7c-135720d4f277" providerId="ADAL" clId="{B8FBF03E-714D-4917-A900-9229D8512CD9}" dt="2022-03-14T08:42:56.716" v="84" actId="1076"/>
          <ac:spMkLst>
            <pc:docMk/>
            <pc:sldMk cId="2229448176" sldId="259"/>
            <ac:spMk id="6" creationId="{0C964BC0-6F2F-45F6-B6CB-CAEBC9CAA84D}"/>
          </ac:spMkLst>
        </pc:spChg>
        <pc:spChg chg="mod">
          <ac:chgData name="Ellen Torfs" userId="c6aa1e10-4a12-4511-8c7c-135720d4f277" providerId="ADAL" clId="{B8FBF03E-714D-4917-A900-9229D8512CD9}" dt="2022-03-14T08:42:56.716" v="84" actId="1076"/>
          <ac:spMkLst>
            <pc:docMk/>
            <pc:sldMk cId="2229448176" sldId="259"/>
            <ac:spMk id="7" creationId="{35362331-12B3-4AB3-A340-C76C673A4516}"/>
          </ac:spMkLst>
        </pc:spChg>
        <pc:spChg chg="mod">
          <ac:chgData name="Ellen Torfs" userId="c6aa1e10-4a12-4511-8c7c-135720d4f277" providerId="ADAL" clId="{B8FBF03E-714D-4917-A900-9229D8512CD9}" dt="2022-03-14T08:42:56.716" v="84" actId="1076"/>
          <ac:spMkLst>
            <pc:docMk/>
            <pc:sldMk cId="2229448176" sldId="259"/>
            <ac:spMk id="8" creationId="{34A5C7FB-C630-4F24-8C46-52387C645062}"/>
          </ac:spMkLst>
        </pc:spChg>
        <pc:spChg chg="mod">
          <ac:chgData name="Ellen Torfs" userId="c6aa1e10-4a12-4511-8c7c-135720d4f277" providerId="ADAL" clId="{B8FBF03E-714D-4917-A900-9229D8512CD9}" dt="2022-03-14T09:26:00.601" v="752" actId="2711"/>
          <ac:spMkLst>
            <pc:docMk/>
            <pc:sldMk cId="2229448176" sldId="259"/>
            <ac:spMk id="9" creationId="{E4915B3A-5332-4C37-9FF8-24CBCD286E2D}"/>
          </ac:spMkLst>
        </pc:spChg>
        <pc:spChg chg="mod">
          <ac:chgData name="Ellen Torfs" userId="c6aa1e10-4a12-4511-8c7c-135720d4f277" providerId="ADAL" clId="{B8FBF03E-714D-4917-A900-9229D8512CD9}" dt="2022-03-14T09:26:14.838" v="755" actId="14100"/>
          <ac:spMkLst>
            <pc:docMk/>
            <pc:sldMk cId="2229448176" sldId="259"/>
            <ac:spMk id="10" creationId="{7B7D63D3-B96E-415C-A60C-35C2BC58813D}"/>
          </ac:spMkLst>
        </pc:spChg>
        <pc:spChg chg="mod">
          <ac:chgData name="Ellen Torfs" userId="c6aa1e10-4a12-4511-8c7c-135720d4f277" providerId="ADAL" clId="{B8FBF03E-714D-4917-A900-9229D8512CD9}" dt="2022-03-14T09:00:56.268" v="394" actId="207"/>
          <ac:spMkLst>
            <pc:docMk/>
            <pc:sldMk cId="2229448176" sldId="259"/>
            <ac:spMk id="11" creationId="{F946975C-DEFB-4FFC-8BB6-D6D5243F69FB}"/>
          </ac:spMkLst>
        </pc:spChg>
        <pc:spChg chg="mod">
          <ac:chgData name="Ellen Torfs" userId="c6aa1e10-4a12-4511-8c7c-135720d4f277" providerId="ADAL" clId="{B8FBF03E-714D-4917-A900-9229D8512CD9}" dt="2022-03-14T09:00:59.134" v="395" actId="207"/>
          <ac:spMkLst>
            <pc:docMk/>
            <pc:sldMk cId="2229448176" sldId="259"/>
            <ac:spMk id="13" creationId="{1832F7DE-B622-4F77-B7CD-5CF7882EF0E2}"/>
          </ac:spMkLst>
        </pc:spChg>
      </pc:sldChg>
      <pc:sldChg chg="del">
        <pc:chgData name="Ellen Torfs" userId="c6aa1e10-4a12-4511-8c7c-135720d4f277" providerId="ADAL" clId="{B8FBF03E-714D-4917-A900-9229D8512CD9}" dt="2022-03-14T08:36:19.927" v="0" actId="47"/>
        <pc:sldMkLst>
          <pc:docMk/>
          <pc:sldMk cId="4106567982" sldId="259"/>
        </pc:sldMkLst>
      </pc:sldChg>
      <pc:sldChg chg="modSp add mod modClrScheme chgLayout">
        <pc:chgData name="Ellen Torfs" userId="c6aa1e10-4a12-4511-8c7c-135720d4f277" providerId="ADAL" clId="{B8FBF03E-714D-4917-A900-9229D8512CD9}" dt="2022-03-14T09:27:14.502" v="786" actId="1076"/>
        <pc:sldMkLst>
          <pc:docMk/>
          <pc:sldMk cId="617093651" sldId="260"/>
        </pc:sldMkLst>
        <pc:spChg chg="mod ord">
          <ac:chgData name="Ellen Torfs" userId="c6aa1e10-4a12-4511-8c7c-135720d4f277" providerId="ADAL" clId="{B8FBF03E-714D-4917-A900-9229D8512CD9}" dt="2022-03-14T09:27:07.350" v="785" actId="6549"/>
          <ac:spMkLst>
            <pc:docMk/>
            <pc:sldMk cId="617093651" sldId="260"/>
            <ac:spMk id="2" creationId="{2123B403-DA30-47F3-87D1-061253EF27BF}"/>
          </ac:spMkLst>
        </pc:spChg>
        <pc:spChg chg="mod ord">
          <ac:chgData name="Ellen Torfs" userId="c6aa1e10-4a12-4511-8c7c-135720d4f277" providerId="ADAL" clId="{B8FBF03E-714D-4917-A900-9229D8512CD9}" dt="2022-03-14T08:42:24.404" v="78" actId="700"/>
          <ac:spMkLst>
            <pc:docMk/>
            <pc:sldMk cId="617093651" sldId="260"/>
            <ac:spMk id="3" creationId="{CEB910D6-2325-47B5-9F37-40B43B12EC80}"/>
          </ac:spMkLst>
        </pc:spChg>
        <pc:spChg chg="mod ord">
          <ac:chgData name="Ellen Torfs" userId="c6aa1e10-4a12-4511-8c7c-135720d4f277" providerId="ADAL" clId="{B8FBF03E-714D-4917-A900-9229D8512CD9}" dt="2022-03-14T08:42:24.404" v="78" actId="700"/>
          <ac:spMkLst>
            <pc:docMk/>
            <pc:sldMk cId="617093651" sldId="260"/>
            <ac:spMk id="4" creationId="{A2259821-CC6A-48B0-AF8F-0B608880DD5A}"/>
          </ac:spMkLst>
        </pc:spChg>
        <pc:spChg chg="mod ord">
          <ac:chgData name="Ellen Torfs" userId="c6aa1e10-4a12-4511-8c7c-135720d4f277" providerId="ADAL" clId="{B8FBF03E-714D-4917-A900-9229D8512CD9}" dt="2022-03-14T08:42:24.404" v="78" actId="700"/>
          <ac:spMkLst>
            <pc:docMk/>
            <pc:sldMk cId="617093651" sldId="260"/>
            <ac:spMk id="5" creationId="{149344F5-48FD-44CF-A6E4-20C54327B5DA}"/>
          </ac:spMkLst>
        </pc:spChg>
        <pc:spChg chg="mod">
          <ac:chgData name="Ellen Torfs" userId="c6aa1e10-4a12-4511-8c7c-135720d4f277" providerId="ADAL" clId="{B8FBF03E-714D-4917-A900-9229D8512CD9}" dt="2022-03-14T09:27:14.502" v="786" actId="1076"/>
          <ac:spMkLst>
            <pc:docMk/>
            <pc:sldMk cId="617093651" sldId="260"/>
            <ac:spMk id="6" creationId="{BEB3025C-62DB-4D0E-9E66-DB1162B72237}"/>
          </ac:spMkLst>
        </pc:spChg>
      </pc:sldChg>
      <pc:sldChg chg="del">
        <pc:chgData name="Ellen Torfs" userId="c6aa1e10-4a12-4511-8c7c-135720d4f277" providerId="ADAL" clId="{B8FBF03E-714D-4917-A900-9229D8512CD9}" dt="2022-03-14T08:36:19.927" v="0" actId="47"/>
        <pc:sldMkLst>
          <pc:docMk/>
          <pc:sldMk cId="2315032535" sldId="260"/>
        </pc:sldMkLst>
      </pc:sldChg>
      <pc:sldChg chg="del">
        <pc:chgData name="Ellen Torfs" userId="c6aa1e10-4a12-4511-8c7c-135720d4f277" providerId="ADAL" clId="{B8FBF03E-714D-4917-A900-9229D8512CD9}" dt="2022-03-14T08:36:19.927" v="0" actId="47"/>
        <pc:sldMkLst>
          <pc:docMk/>
          <pc:sldMk cId="325143740" sldId="261"/>
        </pc:sldMkLst>
      </pc:sldChg>
      <pc:sldChg chg="modSp add mod modClrScheme chgLayout">
        <pc:chgData name="Ellen Torfs" userId="c6aa1e10-4a12-4511-8c7c-135720d4f277" providerId="ADAL" clId="{B8FBF03E-714D-4917-A900-9229D8512CD9}" dt="2022-03-14T11:42:46.428" v="1932" actId="20577"/>
        <pc:sldMkLst>
          <pc:docMk/>
          <pc:sldMk cId="553638552" sldId="261"/>
        </pc:sldMkLst>
        <pc:spChg chg="mod ord">
          <ac:chgData name="Ellen Torfs" userId="c6aa1e10-4a12-4511-8c7c-135720d4f277" providerId="ADAL" clId="{B8FBF03E-714D-4917-A900-9229D8512CD9}" dt="2022-03-14T11:42:46.428" v="1932" actId="20577"/>
          <ac:spMkLst>
            <pc:docMk/>
            <pc:sldMk cId="553638552" sldId="261"/>
            <ac:spMk id="2" creationId="{DF0244E2-9E52-489F-ADE1-818A4EF69FC9}"/>
          </ac:spMkLst>
        </pc:spChg>
        <pc:spChg chg="mod ord">
          <ac:chgData name="Ellen Torfs" userId="c6aa1e10-4a12-4511-8c7c-135720d4f277" providerId="ADAL" clId="{B8FBF03E-714D-4917-A900-9229D8512CD9}" dt="2022-03-14T08:46:57.923" v="129" actId="20577"/>
          <ac:spMkLst>
            <pc:docMk/>
            <pc:sldMk cId="553638552" sldId="261"/>
            <ac:spMk id="3" creationId="{A72F7CE8-3701-4AF5-B2B7-285F8487C6F4}"/>
          </ac:spMkLst>
        </pc:spChg>
        <pc:spChg chg="mod ord">
          <ac:chgData name="Ellen Torfs" userId="c6aa1e10-4a12-4511-8c7c-135720d4f277" providerId="ADAL" clId="{B8FBF03E-714D-4917-A900-9229D8512CD9}" dt="2022-03-14T08:42:24.404" v="78" actId="700"/>
          <ac:spMkLst>
            <pc:docMk/>
            <pc:sldMk cId="553638552" sldId="261"/>
            <ac:spMk id="4" creationId="{11E4E372-C950-48F4-B5C9-57B539D5A9FE}"/>
          </ac:spMkLst>
        </pc:spChg>
        <pc:spChg chg="mod ord">
          <ac:chgData name="Ellen Torfs" userId="c6aa1e10-4a12-4511-8c7c-135720d4f277" providerId="ADAL" clId="{B8FBF03E-714D-4917-A900-9229D8512CD9}" dt="2022-03-14T08:42:24.404" v="78" actId="700"/>
          <ac:spMkLst>
            <pc:docMk/>
            <pc:sldMk cId="553638552" sldId="261"/>
            <ac:spMk id="5" creationId="{7F1133D0-FE0D-4B02-A802-4A874E3E541E}"/>
          </ac:spMkLst>
        </pc:spChg>
      </pc:sldChg>
      <pc:sldChg chg="del">
        <pc:chgData name="Ellen Torfs" userId="c6aa1e10-4a12-4511-8c7c-135720d4f277" providerId="ADAL" clId="{B8FBF03E-714D-4917-A900-9229D8512CD9}" dt="2022-03-14T08:36:19.927" v="0" actId="47"/>
        <pc:sldMkLst>
          <pc:docMk/>
          <pc:sldMk cId="3633511631" sldId="262"/>
        </pc:sldMkLst>
      </pc:sldChg>
      <pc:sldChg chg="modSp add mod modClrScheme chgLayout">
        <pc:chgData name="Ellen Torfs" userId="c6aa1e10-4a12-4511-8c7c-135720d4f277" providerId="ADAL" clId="{B8FBF03E-714D-4917-A900-9229D8512CD9}" dt="2022-03-14T11:43:21.989" v="1943" actId="20577"/>
        <pc:sldMkLst>
          <pc:docMk/>
          <pc:sldMk cId="4288207076" sldId="262"/>
        </pc:sldMkLst>
        <pc:spChg chg="mod ord">
          <ac:chgData name="Ellen Torfs" userId="c6aa1e10-4a12-4511-8c7c-135720d4f277" providerId="ADAL" clId="{B8FBF03E-714D-4917-A900-9229D8512CD9}" dt="2022-03-14T11:43:21.989" v="1943" actId="20577"/>
          <ac:spMkLst>
            <pc:docMk/>
            <pc:sldMk cId="4288207076" sldId="262"/>
            <ac:spMk id="2" creationId="{89768BDE-650F-47C4-8ED0-1B8154F36395}"/>
          </ac:spMkLst>
        </pc:spChg>
        <pc:spChg chg="mod ord">
          <ac:chgData name="Ellen Torfs" userId="c6aa1e10-4a12-4511-8c7c-135720d4f277" providerId="ADAL" clId="{B8FBF03E-714D-4917-A900-9229D8512CD9}" dt="2022-03-14T08:42:24.404" v="78" actId="700"/>
          <ac:spMkLst>
            <pc:docMk/>
            <pc:sldMk cId="4288207076" sldId="262"/>
            <ac:spMk id="3" creationId="{48317550-65FB-496B-AD0E-AA1CBCCC6F74}"/>
          </ac:spMkLst>
        </pc:spChg>
        <pc:spChg chg="mod ord">
          <ac:chgData name="Ellen Torfs" userId="c6aa1e10-4a12-4511-8c7c-135720d4f277" providerId="ADAL" clId="{B8FBF03E-714D-4917-A900-9229D8512CD9}" dt="2022-03-14T08:42:24.404" v="78" actId="700"/>
          <ac:spMkLst>
            <pc:docMk/>
            <pc:sldMk cId="4288207076" sldId="262"/>
            <ac:spMk id="4" creationId="{901F5B86-4711-4C67-ABB7-765BC80C22C9}"/>
          </ac:spMkLst>
        </pc:spChg>
        <pc:spChg chg="mod ord">
          <ac:chgData name="Ellen Torfs" userId="c6aa1e10-4a12-4511-8c7c-135720d4f277" providerId="ADAL" clId="{B8FBF03E-714D-4917-A900-9229D8512CD9}" dt="2022-03-14T08:42:24.404" v="78" actId="700"/>
          <ac:spMkLst>
            <pc:docMk/>
            <pc:sldMk cId="4288207076" sldId="262"/>
            <ac:spMk id="5" creationId="{F14D5416-2484-4FAC-84E5-42B9632C3FCC}"/>
          </ac:spMkLst>
        </pc:spChg>
      </pc:sldChg>
      <pc:sldChg chg="modSp add mod modClrScheme chgLayout">
        <pc:chgData name="Ellen Torfs" userId="c6aa1e10-4a12-4511-8c7c-135720d4f277" providerId="ADAL" clId="{B8FBF03E-714D-4917-A900-9229D8512CD9}" dt="2022-03-14T14:50:28.507" v="4584" actId="20577"/>
        <pc:sldMkLst>
          <pc:docMk/>
          <pc:sldMk cId="857766641" sldId="263"/>
        </pc:sldMkLst>
        <pc:spChg chg="mod ord">
          <ac:chgData name="Ellen Torfs" userId="c6aa1e10-4a12-4511-8c7c-135720d4f277" providerId="ADAL" clId="{B8FBF03E-714D-4917-A900-9229D8512CD9}" dt="2022-03-14T12:04:34.826" v="2060" actId="20577"/>
          <ac:spMkLst>
            <pc:docMk/>
            <pc:sldMk cId="857766641" sldId="263"/>
            <ac:spMk id="2" creationId="{080FCAFA-C33B-4C25-B61D-07C34559901D}"/>
          </ac:spMkLst>
        </pc:spChg>
        <pc:spChg chg="mod ord">
          <ac:chgData name="Ellen Torfs" userId="c6aa1e10-4a12-4511-8c7c-135720d4f277" providerId="ADAL" clId="{B8FBF03E-714D-4917-A900-9229D8512CD9}" dt="2022-03-14T14:50:28.507" v="4584" actId="20577"/>
          <ac:spMkLst>
            <pc:docMk/>
            <pc:sldMk cId="857766641" sldId="263"/>
            <ac:spMk id="3" creationId="{5459CAC1-8266-404A-8930-471FCA5ABB5F}"/>
          </ac:spMkLst>
        </pc:spChg>
        <pc:spChg chg="mod ord">
          <ac:chgData name="Ellen Torfs" userId="c6aa1e10-4a12-4511-8c7c-135720d4f277" providerId="ADAL" clId="{B8FBF03E-714D-4917-A900-9229D8512CD9}" dt="2022-03-14T08:42:24.404" v="78" actId="700"/>
          <ac:spMkLst>
            <pc:docMk/>
            <pc:sldMk cId="857766641" sldId="263"/>
            <ac:spMk id="4" creationId="{F2BFE5DD-2935-46C8-A469-4BBBAFC96081}"/>
          </ac:spMkLst>
        </pc:spChg>
        <pc:spChg chg="mod ord">
          <ac:chgData name="Ellen Torfs" userId="c6aa1e10-4a12-4511-8c7c-135720d4f277" providerId="ADAL" clId="{B8FBF03E-714D-4917-A900-9229D8512CD9}" dt="2022-03-14T08:42:24.404" v="78" actId="700"/>
          <ac:spMkLst>
            <pc:docMk/>
            <pc:sldMk cId="857766641" sldId="263"/>
            <ac:spMk id="5" creationId="{ED83E41B-9C3A-489A-8D26-57B22E0EF76E}"/>
          </ac:spMkLst>
        </pc:spChg>
      </pc:sldChg>
      <pc:sldChg chg="addSp delSp modSp add mod modClrScheme chgLayout">
        <pc:chgData name="Ellen Torfs" userId="c6aa1e10-4a12-4511-8c7c-135720d4f277" providerId="ADAL" clId="{B8FBF03E-714D-4917-A900-9229D8512CD9}" dt="2022-03-14T11:12:43.895" v="1794" actId="20577"/>
        <pc:sldMkLst>
          <pc:docMk/>
          <pc:sldMk cId="2197774300" sldId="264"/>
        </pc:sldMkLst>
        <pc:spChg chg="mod ord">
          <ac:chgData name="Ellen Torfs" userId="c6aa1e10-4a12-4511-8c7c-135720d4f277" providerId="ADAL" clId="{B8FBF03E-714D-4917-A900-9229D8512CD9}" dt="2022-03-14T11:12:43.895" v="1794" actId="20577"/>
          <ac:spMkLst>
            <pc:docMk/>
            <pc:sldMk cId="2197774300" sldId="264"/>
            <ac:spMk id="2" creationId="{4202BAB8-5053-4E81-AB8A-728BA89F17C8}"/>
          </ac:spMkLst>
        </pc:spChg>
        <pc:spChg chg="mod ord">
          <ac:chgData name="Ellen Torfs" userId="c6aa1e10-4a12-4511-8c7c-135720d4f277" providerId="ADAL" clId="{B8FBF03E-714D-4917-A900-9229D8512CD9}" dt="2022-03-14T08:42:24.404" v="78" actId="700"/>
          <ac:spMkLst>
            <pc:docMk/>
            <pc:sldMk cId="2197774300" sldId="264"/>
            <ac:spMk id="3" creationId="{BB36E51A-C516-496F-ACCA-5FA367B2D633}"/>
          </ac:spMkLst>
        </pc:spChg>
        <pc:spChg chg="mod ord">
          <ac:chgData name="Ellen Torfs" userId="c6aa1e10-4a12-4511-8c7c-135720d4f277" providerId="ADAL" clId="{B8FBF03E-714D-4917-A900-9229D8512CD9}" dt="2022-03-14T08:42:24.404" v="78" actId="700"/>
          <ac:spMkLst>
            <pc:docMk/>
            <pc:sldMk cId="2197774300" sldId="264"/>
            <ac:spMk id="4" creationId="{F15B191D-1509-45EA-A65E-CDC3CE30305D}"/>
          </ac:spMkLst>
        </pc:spChg>
        <pc:spChg chg="mod ord">
          <ac:chgData name="Ellen Torfs" userId="c6aa1e10-4a12-4511-8c7c-135720d4f277" providerId="ADAL" clId="{B8FBF03E-714D-4917-A900-9229D8512CD9}" dt="2022-03-14T08:42:24.404" v="78" actId="700"/>
          <ac:spMkLst>
            <pc:docMk/>
            <pc:sldMk cId="2197774300" sldId="264"/>
            <ac:spMk id="5" creationId="{1B8302E9-0E1E-4C9F-8826-6B2D8DA0A7E1}"/>
          </ac:spMkLst>
        </pc:spChg>
        <pc:spChg chg="add mod">
          <ac:chgData name="Ellen Torfs" userId="c6aa1e10-4a12-4511-8c7c-135720d4f277" providerId="ADAL" clId="{B8FBF03E-714D-4917-A900-9229D8512CD9}" dt="2022-03-14T08:53:06.334" v="284" actId="14100"/>
          <ac:spMkLst>
            <pc:docMk/>
            <pc:sldMk cId="2197774300" sldId="264"/>
            <ac:spMk id="8" creationId="{7878F6F2-6886-49CF-87AB-3346DBC83FB8}"/>
          </ac:spMkLst>
        </pc:spChg>
        <pc:graphicFrameChg chg="del mod">
          <ac:chgData name="Ellen Torfs" userId="c6aa1e10-4a12-4511-8c7c-135720d4f277" providerId="ADAL" clId="{B8FBF03E-714D-4917-A900-9229D8512CD9}" dt="2022-03-14T08:52:52.783" v="280" actId="478"/>
          <ac:graphicFrameMkLst>
            <pc:docMk/>
            <pc:sldMk cId="2197774300" sldId="264"/>
            <ac:graphicFrameMk id="6" creationId="{63C268C6-5345-4691-9E0F-5EE2C1F02B3F}"/>
          </ac:graphicFrameMkLst>
        </pc:graphicFrameChg>
      </pc:sldChg>
      <pc:sldChg chg="modSp add mod modClrScheme chgLayout">
        <pc:chgData name="Ellen Torfs" userId="c6aa1e10-4a12-4511-8c7c-135720d4f277" providerId="ADAL" clId="{B8FBF03E-714D-4917-A900-9229D8512CD9}" dt="2022-03-14T11:44:21.467" v="1958" actId="207"/>
        <pc:sldMkLst>
          <pc:docMk/>
          <pc:sldMk cId="212391253" sldId="265"/>
        </pc:sldMkLst>
        <pc:spChg chg="mod ord">
          <ac:chgData name="Ellen Torfs" userId="c6aa1e10-4a12-4511-8c7c-135720d4f277" providerId="ADAL" clId="{B8FBF03E-714D-4917-A900-9229D8512CD9}" dt="2022-03-14T11:44:21.467" v="1958" actId="207"/>
          <ac:spMkLst>
            <pc:docMk/>
            <pc:sldMk cId="212391253" sldId="265"/>
            <ac:spMk id="2" creationId="{5F8796E7-6DD9-4DC5-9D8E-5F960B4EE5C5}"/>
          </ac:spMkLst>
        </pc:spChg>
        <pc:spChg chg="mod ord">
          <ac:chgData name="Ellen Torfs" userId="c6aa1e10-4a12-4511-8c7c-135720d4f277" providerId="ADAL" clId="{B8FBF03E-714D-4917-A900-9229D8512CD9}" dt="2022-03-14T08:42:24.404" v="78" actId="700"/>
          <ac:spMkLst>
            <pc:docMk/>
            <pc:sldMk cId="212391253" sldId="265"/>
            <ac:spMk id="3" creationId="{36936E5B-4475-498E-B96A-4448BBE589E7}"/>
          </ac:spMkLst>
        </pc:spChg>
        <pc:spChg chg="mod ord">
          <ac:chgData name="Ellen Torfs" userId="c6aa1e10-4a12-4511-8c7c-135720d4f277" providerId="ADAL" clId="{B8FBF03E-714D-4917-A900-9229D8512CD9}" dt="2022-03-14T08:42:24.404" v="78" actId="700"/>
          <ac:spMkLst>
            <pc:docMk/>
            <pc:sldMk cId="212391253" sldId="265"/>
            <ac:spMk id="4" creationId="{931FF847-6A9A-4BA6-8D3A-0F0FBBA86CE4}"/>
          </ac:spMkLst>
        </pc:spChg>
        <pc:spChg chg="mod ord">
          <ac:chgData name="Ellen Torfs" userId="c6aa1e10-4a12-4511-8c7c-135720d4f277" providerId="ADAL" clId="{B8FBF03E-714D-4917-A900-9229D8512CD9}" dt="2022-03-14T08:42:24.404" v="78" actId="700"/>
          <ac:spMkLst>
            <pc:docMk/>
            <pc:sldMk cId="212391253" sldId="265"/>
            <ac:spMk id="5" creationId="{043E7BE4-FD4D-416B-9F66-2E9CC7B0EA98}"/>
          </ac:spMkLst>
        </pc:spChg>
      </pc:sldChg>
      <pc:sldChg chg="addSp delSp modSp add mod modClrScheme chgLayout">
        <pc:chgData name="Ellen Torfs" userId="c6aa1e10-4a12-4511-8c7c-135720d4f277" providerId="ADAL" clId="{B8FBF03E-714D-4917-A900-9229D8512CD9}" dt="2022-03-14T11:45:38.114" v="2050" actId="1076"/>
        <pc:sldMkLst>
          <pc:docMk/>
          <pc:sldMk cId="464071367" sldId="266"/>
        </pc:sldMkLst>
        <pc:spChg chg="add mod ord">
          <ac:chgData name="Ellen Torfs" userId="c6aa1e10-4a12-4511-8c7c-135720d4f277" providerId="ADAL" clId="{B8FBF03E-714D-4917-A900-9229D8512CD9}" dt="2022-03-14T11:12:00.740" v="1724" actId="20577"/>
          <ac:spMkLst>
            <pc:docMk/>
            <pc:sldMk cId="464071367" sldId="266"/>
            <ac:spMk id="2" creationId="{172A960C-D733-4B7C-B715-BF00768F8A03}"/>
          </ac:spMkLst>
        </pc:spChg>
        <pc:spChg chg="mod ord">
          <ac:chgData name="Ellen Torfs" userId="c6aa1e10-4a12-4511-8c7c-135720d4f277" providerId="ADAL" clId="{B8FBF03E-714D-4917-A900-9229D8512CD9}" dt="2022-03-14T08:42:24.404" v="78" actId="700"/>
          <ac:spMkLst>
            <pc:docMk/>
            <pc:sldMk cId="464071367" sldId="266"/>
            <ac:spMk id="3" creationId="{18B0B9F8-7E0B-42B2-B7F8-51268D96BC54}"/>
          </ac:spMkLst>
        </pc:spChg>
        <pc:spChg chg="mod ord">
          <ac:chgData name="Ellen Torfs" userId="c6aa1e10-4a12-4511-8c7c-135720d4f277" providerId="ADAL" clId="{B8FBF03E-714D-4917-A900-9229D8512CD9}" dt="2022-03-14T08:42:24.404" v="78" actId="700"/>
          <ac:spMkLst>
            <pc:docMk/>
            <pc:sldMk cId="464071367" sldId="266"/>
            <ac:spMk id="4" creationId="{DD93F4BC-5BA8-4419-854D-09ADA2097FF2}"/>
          </ac:spMkLst>
        </pc:spChg>
        <pc:spChg chg="mod ord">
          <ac:chgData name="Ellen Torfs" userId="c6aa1e10-4a12-4511-8c7c-135720d4f277" providerId="ADAL" clId="{B8FBF03E-714D-4917-A900-9229D8512CD9}" dt="2022-03-14T08:42:24.404" v="78" actId="700"/>
          <ac:spMkLst>
            <pc:docMk/>
            <pc:sldMk cId="464071367" sldId="266"/>
            <ac:spMk id="5" creationId="{354E20CE-05CF-40E8-9B94-D935ED79FEB3}"/>
          </ac:spMkLst>
        </pc:spChg>
        <pc:spChg chg="add mod">
          <ac:chgData name="Ellen Torfs" userId="c6aa1e10-4a12-4511-8c7c-135720d4f277" providerId="ADAL" clId="{B8FBF03E-714D-4917-A900-9229D8512CD9}" dt="2022-03-14T11:45:38.114" v="2050" actId="1076"/>
          <ac:spMkLst>
            <pc:docMk/>
            <pc:sldMk cId="464071367" sldId="266"/>
            <ac:spMk id="7" creationId="{55489C03-6BA1-4A67-83F7-BF8C04C67183}"/>
          </ac:spMkLst>
        </pc:spChg>
        <pc:graphicFrameChg chg="del mod ord">
          <ac:chgData name="Ellen Torfs" userId="c6aa1e10-4a12-4511-8c7c-135720d4f277" providerId="ADAL" clId="{B8FBF03E-714D-4917-A900-9229D8512CD9}" dt="2022-03-14T08:56:18.007" v="317" actId="478"/>
          <ac:graphicFrameMkLst>
            <pc:docMk/>
            <pc:sldMk cId="464071367" sldId="266"/>
            <ac:graphicFrameMk id="6" creationId="{B724BD31-0E20-4E98-95FA-8D870D05807C}"/>
          </ac:graphicFrameMkLst>
        </pc:graphicFrameChg>
      </pc:sldChg>
      <pc:sldChg chg="del">
        <pc:chgData name="Ellen Torfs" userId="c6aa1e10-4a12-4511-8c7c-135720d4f277" providerId="ADAL" clId="{B8FBF03E-714D-4917-A900-9229D8512CD9}" dt="2022-03-14T08:36:19.927" v="0" actId="47"/>
        <pc:sldMkLst>
          <pc:docMk/>
          <pc:sldMk cId="1176536009" sldId="266"/>
        </pc:sldMkLst>
      </pc:sldChg>
      <pc:sldChg chg="del">
        <pc:chgData name="Ellen Torfs" userId="c6aa1e10-4a12-4511-8c7c-135720d4f277" providerId="ADAL" clId="{B8FBF03E-714D-4917-A900-9229D8512CD9}" dt="2022-03-14T08:36:19.927" v="0" actId="47"/>
        <pc:sldMkLst>
          <pc:docMk/>
          <pc:sldMk cId="2239219237" sldId="267"/>
        </pc:sldMkLst>
      </pc:sldChg>
      <pc:sldChg chg="addSp delSp modSp add mod modClrScheme chgLayout">
        <pc:chgData name="Ellen Torfs" userId="c6aa1e10-4a12-4511-8c7c-135720d4f277" providerId="ADAL" clId="{B8FBF03E-714D-4917-A900-9229D8512CD9}" dt="2022-03-14T11:14:53.981" v="1864" actId="27636"/>
        <pc:sldMkLst>
          <pc:docMk/>
          <pc:sldMk cId="3849220416" sldId="267"/>
        </pc:sldMkLst>
        <pc:spChg chg="mod ord">
          <ac:chgData name="Ellen Torfs" userId="c6aa1e10-4a12-4511-8c7c-135720d4f277" providerId="ADAL" clId="{B8FBF03E-714D-4917-A900-9229D8512CD9}" dt="2022-03-14T11:14:53.981" v="1864" actId="27636"/>
          <ac:spMkLst>
            <pc:docMk/>
            <pc:sldMk cId="3849220416" sldId="267"/>
            <ac:spMk id="2" creationId="{9C7C81C7-58C5-43EA-99CE-6C85D83B7642}"/>
          </ac:spMkLst>
        </pc:spChg>
        <pc:spChg chg="mod ord">
          <ac:chgData name="Ellen Torfs" userId="c6aa1e10-4a12-4511-8c7c-135720d4f277" providerId="ADAL" clId="{B8FBF03E-714D-4917-A900-9229D8512CD9}" dt="2022-03-14T08:42:24.404" v="78" actId="700"/>
          <ac:spMkLst>
            <pc:docMk/>
            <pc:sldMk cId="3849220416" sldId="267"/>
            <ac:spMk id="3" creationId="{64D3D605-6339-4F89-83F6-A099671560F9}"/>
          </ac:spMkLst>
        </pc:spChg>
        <pc:spChg chg="mod ord">
          <ac:chgData name="Ellen Torfs" userId="c6aa1e10-4a12-4511-8c7c-135720d4f277" providerId="ADAL" clId="{B8FBF03E-714D-4917-A900-9229D8512CD9}" dt="2022-03-14T08:42:24.404" v="78" actId="700"/>
          <ac:spMkLst>
            <pc:docMk/>
            <pc:sldMk cId="3849220416" sldId="267"/>
            <ac:spMk id="4" creationId="{3C8F74F1-3A18-4F7D-A93A-A7841C5A143D}"/>
          </ac:spMkLst>
        </pc:spChg>
        <pc:spChg chg="mod ord">
          <ac:chgData name="Ellen Torfs" userId="c6aa1e10-4a12-4511-8c7c-135720d4f277" providerId="ADAL" clId="{B8FBF03E-714D-4917-A900-9229D8512CD9}" dt="2022-03-14T08:42:24.404" v="78" actId="700"/>
          <ac:spMkLst>
            <pc:docMk/>
            <pc:sldMk cId="3849220416" sldId="267"/>
            <ac:spMk id="5" creationId="{540A364B-AAE8-4782-8788-E92DB1918F69}"/>
          </ac:spMkLst>
        </pc:spChg>
        <pc:spChg chg="add mod">
          <ac:chgData name="Ellen Torfs" userId="c6aa1e10-4a12-4511-8c7c-135720d4f277" providerId="ADAL" clId="{B8FBF03E-714D-4917-A900-9229D8512CD9}" dt="2022-03-14T11:14:03.388" v="1819" actId="20577"/>
          <ac:spMkLst>
            <pc:docMk/>
            <pc:sldMk cId="3849220416" sldId="267"/>
            <ac:spMk id="8" creationId="{C00BB5B8-DB93-4A89-8E49-596083390DA4}"/>
          </ac:spMkLst>
        </pc:spChg>
        <pc:graphicFrameChg chg="del mod">
          <ac:chgData name="Ellen Torfs" userId="c6aa1e10-4a12-4511-8c7c-135720d4f277" providerId="ADAL" clId="{B8FBF03E-714D-4917-A900-9229D8512CD9}" dt="2022-03-14T08:58:04.872" v="330" actId="478"/>
          <ac:graphicFrameMkLst>
            <pc:docMk/>
            <pc:sldMk cId="3849220416" sldId="267"/>
            <ac:graphicFrameMk id="6" creationId="{26B14EE4-B708-44BB-8DCB-01C997C84586}"/>
          </ac:graphicFrameMkLst>
        </pc:graphicFrameChg>
      </pc:sldChg>
      <pc:sldChg chg="modSp add mod">
        <pc:chgData name="Ellen Torfs" userId="c6aa1e10-4a12-4511-8c7c-135720d4f277" providerId="ADAL" clId="{B8FBF03E-714D-4917-A900-9229D8512CD9}" dt="2022-03-14T09:52:19.764" v="961" actId="6549"/>
        <pc:sldMkLst>
          <pc:docMk/>
          <pc:sldMk cId="1539443618" sldId="268"/>
        </pc:sldMkLst>
        <pc:spChg chg="mod">
          <ac:chgData name="Ellen Torfs" userId="c6aa1e10-4a12-4511-8c7c-135720d4f277" providerId="ADAL" clId="{B8FBF03E-714D-4917-A900-9229D8512CD9}" dt="2022-03-14T09:52:19.764" v="961" actId="6549"/>
          <ac:spMkLst>
            <pc:docMk/>
            <pc:sldMk cId="1539443618" sldId="268"/>
            <ac:spMk id="3" creationId="{4910A158-0309-4732-904F-18E61E4FC02C}"/>
          </ac:spMkLst>
        </pc:spChg>
        <pc:picChg chg="mod">
          <ac:chgData name="Ellen Torfs" userId="c6aa1e10-4a12-4511-8c7c-135720d4f277" providerId="ADAL" clId="{B8FBF03E-714D-4917-A900-9229D8512CD9}" dt="2022-03-14T09:33:40.982" v="844" actId="1076"/>
          <ac:picMkLst>
            <pc:docMk/>
            <pc:sldMk cId="1539443618" sldId="268"/>
            <ac:picMk id="8" creationId="{5E4F8BFA-93DC-4544-8D06-EFD5972CD027}"/>
          </ac:picMkLst>
        </pc:picChg>
      </pc:sldChg>
      <pc:sldChg chg="del">
        <pc:chgData name="Ellen Torfs" userId="c6aa1e10-4a12-4511-8c7c-135720d4f277" providerId="ADAL" clId="{B8FBF03E-714D-4917-A900-9229D8512CD9}" dt="2022-03-14T08:36:19.927" v="0" actId="47"/>
        <pc:sldMkLst>
          <pc:docMk/>
          <pc:sldMk cId="2717361152" sldId="268"/>
        </pc:sldMkLst>
      </pc:sldChg>
      <pc:sldChg chg="modSp add del mod modClrScheme chgLayout">
        <pc:chgData name="Ellen Torfs" userId="c6aa1e10-4a12-4511-8c7c-135720d4f277" providerId="ADAL" clId="{B8FBF03E-714D-4917-A900-9229D8512CD9}" dt="2022-03-14T09:00:15.431" v="391" actId="2696"/>
        <pc:sldMkLst>
          <pc:docMk/>
          <pc:sldMk cId="3575476112" sldId="268"/>
        </pc:sldMkLst>
        <pc:spChg chg="mod ord">
          <ac:chgData name="Ellen Torfs" userId="c6aa1e10-4a12-4511-8c7c-135720d4f277" providerId="ADAL" clId="{B8FBF03E-714D-4917-A900-9229D8512CD9}" dt="2022-03-14T08:42:24.404" v="78" actId="700"/>
          <ac:spMkLst>
            <pc:docMk/>
            <pc:sldMk cId="3575476112" sldId="268"/>
            <ac:spMk id="2" creationId="{8C3ECB77-A049-4AD7-B0C8-825E9BA33DDB}"/>
          </ac:spMkLst>
        </pc:spChg>
        <pc:spChg chg="mod ord">
          <ac:chgData name="Ellen Torfs" userId="c6aa1e10-4a12-4511-8c7c-135720d4f277" providerId="ADAL" clId="{B8FBF03E-714D-4917-A900-9229D8512CD9}" dt="2022-03-14T08:42:24.464" v="80" actId="27636"/>
          <ac:spMkLst>
            <pc:docMk/>
            <pc:sldMk cId="3575476112" sldId="268"/>
            <ac:spMk id="3" creationId="{4910A158-0309-4732-904F-18E61E4FC02C}"/>
          </ac:spMkLst>
        </pc:spChg>
        <pc:spChg chg="mod ord">
          <ac:chgData name="Ellen Torfs" userId="c6aa1e10-4a12-4511-8c7c-135720d4f277" providerId="ADAL" clId="{B8FBF03E-714D-4917-A900-9229D8512CD9}" dt="2022-03-14T08:42:24.404" v="78" actId="700"/>
          <ac:spMkLst>
            <pc:docMk/>
            <pc:sldMk cId="3575476112" sldId="268"/>
            <ac:spMk id="4" creationId="{B78AC35F-9556-4EE6-AE0D-6A6823AAD4B1}"/>
          </ac:spMkLst>
        </pc:spChg>
        <pc:spChg chg="mod ord">
          <ac:chgData name="Ellen Torfs" userId="c6aa1e10-4a12-4511-8c7c-135720d4f277" providerId="ADAL" clId="{B8FBF03E-714D-4917-A900-9229D8512CD9}" dt="2022-03-14T08:42:24.404" v="78" actId="700"/>
          <ac:spMkLst>
            <pc:docMk/>
            <pc:sldMk cId="3575476112" sldId="268"/>
            <ac:spMk id="5" creationId="{DEB31561-0BEB-4DB2-934C-C76010BB8D86}"/>
          </ac:spMkLst>
        </pc:spChg>
      </pc:sldChg>
      <pc:sldChg chg="del">
        <pc:chgData name="Ellen Torfs" userId="c6aa1e10-4a12-4511-8c7c-135720d4f277" providerId="ADAL" clId="{B8FBF03E-714D-4917-A900-9229D8512CD9}" dt="2022-03-14T08:36:19.927" v="0" actId="47"/>
        <pc:sldMkLst>
          <pc:docMk/>
          <pc:sldMk cId="1345787686" sldId="269"/>
        </pc:sldMkLst>
      </pc:sldChg>
      <pc:sldChg chg="addSp delSp modSp add mod modClrScheme chgLayout">
        <pc:chgData name="Ellen Torfs" userId="c6aa1e10-4a12-4511-8c7c-135720d4f277" providerId="ADAL" clId="{B8FBF03E-714D-4917-A900-9229D8512CD9}" dt="2022-03-14T11:18:23.471" v="1898" actId="20577"/>
        <pc:sldMkLst>
          <pc:docMk/>
          <pc:sldMk cId="4287829916" sldId="269"/>
        </pc:sldMkLst>
        <pc:spChg chg="mod ord">
          <ac:chgData name="Ellen Torfs" userId="c6aa1e10-4a12-4511-8c7c-135720d4f277" providerId="ADAL" clId="{B8FBF03E-714D-4917-A900-9229D8512CD9}" dt="2022-03-14T09:31:18.650" v="812" actId="20577"/>
          <ac:spMkLst>
            <pc:docMk/>
            <pc:sldMk cId="4287829916" sldId="269"/>
            <ac:spMk id="2" creationId="{F562C115-C809-483F-9F23-42662EC81BCE}"/>
          </ac:spMkLst>
        </pc:spChg>
        <pc:spChg chg="mod ord">
          <ac:chgData name="Ellen Torfs" userId="c6aa1e10-4a12-4511-8c7c-135720d4f277" providerId="ADAL" clId="{B8FBF03E-714D-4917-A900-9229D8512CD9}" dt="2022-03-14T08:42:24.404" v="78" actId="700"/>
          <ac:spMkLst>
            <pc:docMk/>
            <pc:sldMk cId="4287829916" sldId="269"/>
            <ac:spMk id="3" creationId="{6AB65D84-31B5-4F86-B32B-98A28FA732CD}"/>
          </ac:spMkLst>
        </pc:spChg>
        <pc:spChg chg="mod ord">
          <ac:chgData name="Ellen Torfs" userId="c6aa1e10-4a12-4511-8c7c-135720d4f277" providerId="ADAL" clId="{B8FBF03E-714D-4917-A900-9229D8512CD9}" dt="2022-03-14T08:42:24.404" v="78" actId="700"/>
          <ac:spMkLst>
            <pc:docMk/>
            <pc:sldMk cId="4287829916" sldId="269"/>
            <ac:spMk id="4" creationId="{6CDC6A1F-FD98-4355-A337-222BB4FD037E}"/>
          </ac:spMkLst>
        </pc:spChg>
        <pc:spChg chg="mod ord">
          <ac:chgData name="Ellen Torfs" userId="c6aa1e10-4a12-4511-8c7c-135720d4f277" providerId="ADAL" clId="{B8FBF03E-714D-4917-A900-9229D8512CD9}" dt="2022-03-14T08:42:24.404" v="78" actId="700"/>
          <ac:spMkLst>
            <pc:docMk/>
            <pc:sldMk cId="4287829916" sldId="269"/>
            <ac:spMk id="5" creationId="{850F1F6F-7C2C-4414-A79E-7B7A30125177}"/>
          </ac:spMkLst>
        </pc:spChg>
        <pc:spChg chg="add mod">
          <ac:chgData name="Ellen Torfs" userId="c6aa1e10-4a12-4511-8c7c-135720d4f277" providerId="ADAL" clId="{B8FBF03E-714D-4917-A900-9229D8512CD9}" dt="2022-03-14T11:17:39.770" v="1887" actId="20577"/>
          <ac:spMkLst>
            <pc:docMk/>
            <pc:sldMk cId="4287829916" sldId="269"/>
            <ac:spMk id="9" creationId="{EE762421-D0F5-4861-9A2E-4BDDAAA6B862}"/>
          </ac:spMkLst>
        </pc:spChg>
        <pc:spChg chg="add mod">
          <ac:chgData name="Ellen Torfs" userId="c6aa1e10-4a12-4511-8c7c-135720d4f277" providerId="ADAL" clId="{B8FBF03E-714D-4917-A900-9229D8512CD9}" dt="2022-03-14T11:18:23.471" v="1898" actId="20577"/>
          <ac:spMkLst>
            <pc:docMk/>
            <pc:sldMk cId="4287829916" sldId="269"/>
            <ac:spMk id="11" creationId="{E615D6C0-5EA6-49A0-ABE4-B6E061529434}"/>
          </ac:spMkLst>
        </pc:spChg>
        <pc:picChg chg="del mod">
          <ac:chgData name="Ellen Torfs" userId="c6aa1e10-4a12-4511-8c7c-135720d4f277" providerId="ADAL" clId="{B8FBF03E-714D-4917-A900-9229D8512CD9}" dt="2022-03-14T09:29:58.642" v="795" actId="478"/>
          <ac:picMkLst>
            <pc:docMk/>
            <pc:sldMk cId="4287829916" sldId="269"/>
            <ac:picMk id="10" creationId="{2E2EB2B4-9EBA-47E7-AE2A-697B9A5A4417}"/>
          </ac:picMkLst>
        </pc:picChg>
        <pc:picChg chg="del">
          <ac:chgData name="Ellen Torfs" userId="c6aa1e10-4a12-4511-8c7c-135720d4f277" providerId="ADAL" clId="{B8FBF03E-714D-4917-A900-9229D8512CD9}" dt="2022-03-14T09:30:21.457" v="801" actId="478"/>
          <ac:picMkLst>
            <pc:docMk/>
            <pc:sldMk cId="4287829916" sldId="269"/>
            <ac:picMk id="12" creationId="{FBCA7232-6F85-47AD-9000-5B525F52A31C}"/>
          </ac:picMkLst>
        </pc:picChg>
      </pc:sldChg>
      <pc:sldChg chg="del">
        <pc:chgData name="Ellen Torfs" userId="c6aa1e10-4a12-4511-8c7c-135720d4f277" providerId="ADAL" clId="{B8FBF03E-714D-4917-A900-9229D8512CD9}" dt="2022-03-14T08:36:19.927" v="0" actId="47"/>
        <pc:sldMkLst>
          <pc:docMk/>
          <pc:sldMk cId="2320584133" sldId="270"/>
        </pc:sldMkLst>
      </pc:sldChg>
      <pc:sldChg chg="modSp add mod ord modClrScheme chgLayout">
        <pc:chgData name="Ellen Torfs" userId="c6aa1e10-4a12-4511-8c7c-135720d4f277" providerId="ADAL" clId="{B8FBF03E-714D-4917-A900-9229D8512CD9}" dt="2022-03-14T12:05:02.367" v="2070" actId="20577"/>
        <pc:sldMkLst>
          <pc:docMk/>
          <pc:sldMk cId="2349942112" sldId="270"/>
        </pc:sldMkLst>
        <pc:spChg chg="mod ord">
          <ac:chgData name="Ellen Torfs" userId="c6aa1e10-4a12-4511-8c7c-135720d4f277" providerId="ADAL" clId="{B8FBF03E-714D-4917-A900-9229D8512CD9}" dt="2022-03-14T12:05:02.367" v="2070" actId="20577"/>
          <ac:spMkLst>
            <pc:docMk/>
            <pc:sldMk cId="2349942112" sldId="270"/>
            <ac:spMk id="2" creationId="{6F879A0F-358F-45A3-8350-3560C4BCE08C}"/>
          </ac:spMkLst>
        </pc:spChg>
        <pc:spChg chg="mod ord">
          <ac:chgData name="Ellen Torfs" userId="c6aa1e10-4a12-4511-8c7c-135720d4f277" providerId="ADAL" clId="{B8FBF03E-714D-4917-A900-9229D8512CD9}" dt="2022-03-14T08:42:24.404" v="78" actId="700"/>
          <ac:spMkLst>
            <pc:docMk/>
            <pc:sldMk cId="2349942112" sldId="270"/>
            <ac:spMk id="3" creationId="{EE7EBF2F-9519-4531-B693-67BC1390CFB6}"/>
          </ac:spMkLst>
        </pc:spChg>
        <pc:spChg chg="mod ord">
          <ac:chgData name="Ellen Torfs" userId="c6aa1e10-4a12-4511-8c7c-135720d4f277" providerId="ADAL" clId="{B8FBF03E-714D-4917-A900-9229D8512CD9}" dt="2022-03-14T08:42:24.404" v="78" actId="700"/>
          <ac:spMkLst>
            <pc:docMk/>
            <pc:sldMk cId="2349942112" sldId="270"/>
            <ac:spMk id="4" creationId="{B44CB90D-2D50-4D6B-B1E8-228A9C41AA85}"/>
          </ac:spMkLst>
        </pc:spChg>
        <pc:spChg chg="mod ord">
          <ac:chgData name="Ellen Torfs" userId="c6aa1e10-4a12-4511-8c7c-135720d4f277" providerId="ADAL" clId="{B8FBF03E-714D-4917-A900-9229D8512CD9}" dt="2022-03-14T08:42:24.404" v="78" actId="700"/>
          <ac:spMkLst>
            <pc:docMk/>
            <pc:sldMk cId="2349942112" sldId="270"/>
            <ac:spMk id="5" creationId="{BF3B5F59-D406-489F-82C0-0A3D66829668}"/>
          </ac:spMkLst>
        </pc:spChg>
      </pc:sldChg>
      <pc:sldChg chg="modSp add mod ord modClrScheme chgLayout">
        <pc:chgData name="Ellen Torfs" userId="c6aa1e10-4a12-4511-8c7c-135720d4f277" providerId="ADAL" clId="{B8FBF03E-714D-4917-A900-9229D8512CD9}" dt="2022-03-14T09:12:53.040" v="484"/>
        <pc:sldMkLst>
          <pc:docMk/>
          <pc:sldMk cId="2833836327" sldId="271"/>
        </pc:sldMkLst>
        <pc:spChg chg="mod ord">
          <ac:chgData name="Ellen Torfs" userId="c6aa1e10-4a12-4511-8c7c-135720d4f277" providerId="ADAL" clId="{B8FBF03E-714D-4917-A900-9229D8512CD9}" dt="2022-03-14T08:42:24.404" v="78" actId="700"/>
          <ac:spMkLst>
            <pc:docMk/>
            <pc:sldMk cId="2833836327" sldId="271"/>
            <ac:spMk id="2" creationId="{66EAAA44-8C15-40FC-86E5-9AF5D4E529C1}"/>
          </ac:spMkLst>
        </pc:spChg>
        <pc:spChg chg="mod ord">
          <ac:chgData name="Ellen Torfs" userId="c6aa1e10-4a12-4511-8c7c-135720d4f277" providerId="ADAL" clId="{B8FBF03E-714D-4917-A900-9229D8512CD9}" dt="2022-03-14T08:42:24.404" v="78" actId="700"/>
          <ac:spMkLst>
            <pc:docMk/>
            <pc:sldMk cId="2833836327" sldId="271"/>
            <ac:spMk id="3" creationId="{46C3CF6D-056F-4347-8C53-C675AA5121E2}"/>
          </ac:spMkLst>
        </pc:spChg>
        <pc:spChg chg="mod ord">
          <ac:chgData name="Ellen Torfs" userId="c6aa1e10-4a12-4511-8c7c-135720d4f277" providerId="ADAL" clId="{B8FBF03E-714D-4917-A900-9229D8512CD9}" dt="2022-03-14T08:42:24.404" v="78" actId="700"/>
          <ac:spMkLst>
            <pc:docMk/>
            <pc:sldMk cId="2833836327" sldId="271"/>
            <ac:spMk id="4" creationId="{F819BE14-839B-4548-B0A9-5E0A5F8746A6}"/>
          </ac:spMkLst>
        </pc:spChg>
        <pc:spChg chg="mod ord">
          <ac:chgData name="Ellen Torfs" userId="c6aa1e10-4a12-4511-8c7c-135720d4f277" providerId="ADAL" clId="{B8FBF03E-714D-4917-A900-9229D8512CD9}" dt="2022-03-14T08:42:24.404" v="78" actId="700"/>
          <ac:spMkLst>
            <pc:docMk/>
            <pc:sldMk cId="2833836327" sldId="271"/>
            <ac:spMk id="5" creationId="{68A93B91-A9D7-403E-BAD1-6C3D5114F83C}"/>
          </ac:spMkLst>
        </pc:spChg>
      </pc:sldChg>
      <pc:sldChg chg="modSp add mod modClrScheme chgLayout">
        <pc:chgData name="Ellen Torfs" userId="c6aa1e10-4a12-4511-8c7c-135720d4f277" providerId="ADAL" clId="{B8FBF03E-714D-4917-A900-9229D8512CD9}" dt="2022-03-14T14:53:50.975" v="4668" actId="20577"/>
        <pc:sldMkLst>
          <pc:docMk/>
          <pc:sldMk cId="3213470558" sldId="272"/>
        </pc:sldMkLst>
        <pc:spChg chg="mod ord">
          <ac:chgData name="Ellen Torfs" userId="c6aa1e10-4a12-4511-8c7c-135720d4f277" providerId="ADAL" clId="{B8FBF03E-714D-4917-A900-9229D8512CD9}" dt="2022-03-14T14:53:50.975" v="4668" actId="20577"/>
          <ac:spMkLst>
            <pc:docMk/>
            <pc:sldMk cId="3213470558" sldId="272"/>
            <ac:spMk id="2" creationId="{2513D172-08FD-47D1-A937-BD48C9B92AB6}"/>
          </ac:spMkLst>
        </pc:spChg>
        <pc:spChg chg="mod ord">
          <ac:chgData name="Ellen Torfs" userId="c6aa1e10-4a12-4511-8c7c-135720d4f277" providerId="ADAL" clId="{B8FBF03E-714D-4917-A900-9229D8512CD9}" dt="2022-03-14T14:51:12.119" v="4600" actId="20577"/>
          <ac:spMkLst>
            <pc:docMk/>
            <pc:sldMk cId="3213470558" sldId="272"/>
            <ac:spMk id="3" creationId="{18ACB6E3-C5F3-42E0-945D-1D14E0E29C4D}"/>
          </ac:spMkLst>
        </pc:spChg>
        <pc:spChg chg="mod ord">
          <ac:chgData name="Ellen Torfs" userId="c6aa1e10-4a12-4511-8c7c-135720d4f277" providerId="ADAL" clId="{B8FBF03E-714D-4917-A900-9229D8512CD9}" dt="2022-03-14T08:42:24.404" v="78" actId="700"/>
          <ac:spMkLst>
            <pc:docMk/>
            <pc:sldMk cId="3213470558" sldId="272"/>
            <ac:spMk id="4" creationId="{0922DF65-A086-433C-A391-8DD567940BF0}"/>
          </ac:spMkLst>
        </pc:spChg>
        <pc:spChg chg="mod ord">
          <ac:chgData name="Ellen Torfs" userId="c6aa1e10-4a12-4511-8c7c-135720d4f277" providerId="ADAL" clId="{B8FBF03E-714D-4917-A900-9229D8512CD9}" dt="2022-03-14T08:42:24.404" v="78" actId="700"/>
          <ac:spMkLst>
            <pc:docMk/>
            <pc:sldMk cId="3213470558" sldId="272"/>
            <ac:spMk id="5" creationId="{38649CAD-8979-42D1-A444-DA66F422A0DE}"/>
          </ac:spMkLst>
        </pc:spChg>
      </pc:sldChg>
      <pc:sldChg chg="del">
        <pc:chgData name="Ellen Torfs" userId="c6aa1e10-4a12-4511-8c7c-135720d4f277" providerId="ADAL" clId="{B8FBF03E-714D-4917-A900-9229D8512CD9}" dt="2022-03-14T08:36:19.927" v="0" actId="47"/>
        <pc:sldMkLst>
          <pc:docMk/>
          <pc:sldMk cId="3500371762" sldId="272"/>
        </pc:sldMkLst>
      </pc:sldChg>
      <pc:sldChg chg="modSp add del mod modClrScheme chgLayout">
        <pc:chgData name="Ellen Torfs" userId="c6aa1e10-4a12-4511-8c7c-135720d4f277" providerId="ADAL" clId="{B8FBF03E-714D-4917-A900-9229D8512CD9}" dt="2022-03-14T09:00:38.287" v="393" actId="2696"/>
        <pc:sldMkLst>
          <pc:docMk/>
          <pc:sldMk cId="3506492038" sldId="273"/>
        </pc:sldMkLst>
        <pc:spChg chg="mod ord">
          <ac:chgData name="Ellen Torfs" userId="c6aa1e10-4a12-4511-8c7c-135720d4f277" providerId="ADAL" clId="{B8FBF03E-714D-4917-A900-9229D8512CD9}" dt="2022-03-14T08:42:24.404" v="78" actId="700"/>
          <ac:spMkLst>
            <pc:docMk/>
            <pc:sldMk cId="3506492038" sldId="273"/>
            <ac:spMk id="2" creationId="{F562C115-C809-483F-9F23-42662EC81BCE}"/>
          </ac:spMkLst>
        </pc:spChg>
        <pc:spChg chg="mod ord">
          <ac:chgData name="Ellen Torfs" userId="c6aa1e10-4a12-4511-8c7c-135720d4f277" providerId="ADAL" clId="{B8FBF03E-714D-4917-A900-9229D8512CD9}" dt="2022-03-14T08:42:24.404" v="78" actId="700"/>
          <ac:spMkLst>
            <pc:docMk/>
            <pc:sldMk cId="3506492038" sldId="273"/>
            <ac:spMk id="3" creationId="{6AB65D84-31B5-4F86-B32B-98A28FA732CD}"/>
          </ac:spMkLst>
        </pc:spChg>
        <pc:spChg chg="mod ord">
          <ac:chgData name="Ellen Torfs" userId="c6aa1e10-4a12-4511-8c7c-135720d4f277" providerId="ADAL" clId="{B8FBF03E-714D-4917-A900-9229D8512CD9}" dt="2022-03-14T08:42:24.404" v="78" actId="700"/>
          <ac:spMkLst>
            <pc:docMk/>
            <pc:sldMk cId="3506492038" sldId="273"/>
            <ac:spMk id="4" creationId="{6CDC6A1F-FD98-4355-A337-222BB4FD037E}"/>
          </ac:spMkLst>
        </pc:spChg>
        <pc:spChg chg="mod ord">
          <ac:chgData name="Ellen Torfs" userId="c6aa1e10-4a12-4511-8c7c-135720d4f277" providerId="ADAL" clId="{B8FBF03E-714D-4917-A900-9229D8512CD9}" dt="2022-03-14T08:42:24.404" v="78" actId="700"/>
          <ac:spMkLst>
            <pc:docMk/>
            <pc:sldMk cId="3506492038" sldId="273"/>
            <ac:spMk id="5" creationId="{850F1F6F-7C2C-4414-A79E-7B7A30125177}"/>
          </ac:spMkLst>
        </pc:spChg>
      </pc:sldChg>
      <pc:sldChg chg="del">
        <pc:chgData name="Ellen Torfs" userId="c6aa1e10-4a12-4511-8c7c-135720d4f277" providerId="ADAL" clId="{B8FBF03E-714D-4917-A900-9229D8512CD9}" dt="2022-03-14T08:36:19.927" v="0" actId="47"/>
        <pc:sldMkLst>
          <pc:docMk/>
          <pc:sldMk cId="3714178738" sldId="273"/>
        </pc:sldMkLst>
      </pc:sldChg>
      <pc:sldChg chg="addSp modSp add mod ord modClrScheme chgLayout modNotesTx">
        <pc:chgData name="Ellen Torfs" userId="c6aa1e10-4a12-4511-8c7c-135720d4f277" providerId="ADAL" clId="{B8FBF03E-714D-4917-A900-9229D8512CD9}" dt="2022-03-14T14:13:46.280" v="4301" actId="20577"/>
        <pc:sldMkLst>
          <pc:docMk/>
          <pc:sldMk cId="286234188" sldId="274"/>
        </pc:sldMkLst>
        <pc:spChg chg="mod ord">
          <ac:chgData name="Ellen Torfs" userId="c6aa1e10-4a12-4511-8c7c-135720d4f277" providerId="ADAL" clId="{B8FBF03E-714D-4917-A900-9229D8512CD9}" dt="2022-03-14T13:05:32.991" v="3015" actId="6549"/>
          <ac:spMkLst>
            <pc:docMk/>
            <pc:sldMk cId="286234188" sldId="274"/>
            <ac:spMk id="2" creationId="{4D481399-6775-430E-8A7B-864078AFE36A}"/>
          </ac:spMkLst>
        </pc:spChg>
        <pc:spChg chg="mod ord">
          <ac:chgData name="Ellen Torfs" userId="c6aa1e10-4a12-4511-8c7c-135720d4f277" providerId="ADAL" clId="{B8FBF03E-714D-4917-A900-9229D8512CD9}" dt="2022-03-14T12:31:24.697" v="2742" actId="20577"/>
          <ac:spMkLst>
            <pc:docMk/>
            <pc:sldMk cId="286234188" sldId="274"/>
            <ac:spMk id="3" creationId="{4C6C9ADC-CE6C-4209-B936-8CE6AB186C63}"/>
          </ac:spMkLst>
        </pc:spChg>
        <pc:spChg chg="mod ord">
          <ac:chgData name="Ellen Torfs" userId="c6aa1e10-4a12-4511-8c7c-135720d4f277" providerId="ADAL" clId="{B8FBF03E-714D-4917-A900-9229D8512CD9}" dt="2022-03-14T08:42:24.404" v="78" actId="700"/>
          <ac:spMkLst>
            <pc:docMk/>
            <pc:sldMk cId="286234188" sldId="274"/>
            <ac:spMk id="4" creationId="{7CA0129F-4A83-4AA4-9323-E48F4E54BF97}"/>
          </ac:spMkLst>
        </pc:spChg>
        <pc:spChg chg="mod ord">
          <ac:chgData name="Ellen Torfs" userId="c6aa1e10-4a12-4511-8c7c-135720d4f277" providerId="ADAL" clId="{B8FBF03E-714D-4917-A900-9229D8512CD9}" dt="2022-03-14T08:42:24.404" v="78" actId="700"/>
          <ac:spMkLst>
            <pc:docMk/>
            <pc:sldMk cId="286234188" sldId="274"/>
            <ac:spMk id="5" creationId="{300884BF-9A60-4AB5-BA09-02EC73CE2B64}"/>
          </ac:spMkLst>
        </pc:spChg>
        <pc:spChg chg="mod">
          <ac:chgData name="Ellen Torfs" userId="c6aa1e10-4a12-4511-8c7c-135720d4f277" providerId="ADAL" clId="{B8FBF03E-714D-4917-A900-9229D8512CD9}" dt="2022-03-14T13:19:34.738" v="3489" actId="13926"/>
          <ac:spMkLst>
            <pc:docMk/>
            <pc:sldMk cId="286234188" sldId="274"/>
            <ac:spMk id="7" creationId="{1EA3A400-2A52-4298-89FB-912C45198C7B}"/>
          </ac:spMkLst>
        </pc:spChg>
        <pc:spChg chg="add mod">
          <ac:chgData name="Ellen Torfs" userId="c6aa1e10-4a12-4511-8c7c-135720d4f277" providerId="ADAL" clId="{B8FBF03E-714D-4917-A900-9229D8512CD9}" dt="2022-03-14T14:13:46.280" v="4301" actId="20577"/>
          <ac:spMkLst>
            <pc:docMk/>
            <pc:sldMk cId="286234188" sldId="274"/>
            <ac:spMk id="8" creationId="{77E95D7A-F24A-436D-865C-AE0D39C91088}"/>
          </ac:spMkLst>
        </pc:spChg>
      </pc:sldChg>
      <pc:sldChg chg="del">
        <pc:chgData name="Ellen Torfs" userId="c6aa1e10-4a12-4511-8c7c-135720d4f277" providerId="ADAL" clId="{B8FBF03E-714D-4917-A900-9229D8512CD9}" dt="2022-03-14T08:36:19.927" v="0" actId="47"/>
        <pc:sldMkLst>
          <pc:docMk/>
          <pc:sldMk cId="718267811" sldId="274"/>
        </pc:sldMkLst>
      </pc:sldChg>
      <pc:sldChg chg="modSp add mod ord modClrScheme chgLayout modNotesTx">
        <pc:chgData name="Ellen Torfs" userId="c6aa1e10-4a12-4511-8c7c-135720d4f277" providerId="ADAL" clId="{B8FBF03E-714D-4917-A900-9229D8512CD9}" dt="2022-03-14T15:35:14.682" v="5095" actId="14100"/>
        <pc:sldMkLst>
          <pc:docMk/>
          <pc:sldMk cId="2411301407" sldId="275"/>
        </pc:sldMkLst>
        <pc:spChg chg="mod ord">
          <ac:chgData name="Ellen Torfs" userId="c6aa1e10-4a12-4511-8c7c-135720d4f277" providerId="ADAL" clId="{B8FBF03E-714D-4917-A900-9229D8512CD9}" dt="2022-03-14T15:34:51.298" v="5091" actId="6549"/>
          <ac:spMkLst>
            <pc:docMk/>
            <pc:sldMk cId="2411301407" sldId="275"/>
            <ac:spMk id="2" creationId="{94E0F321-B0E6-4A1C-A964-06E9D328FABD}"/>
          </ac:spMkLst>
        </pc:spChg>
        <pc:spChg chg="mod ord">
          <ac:chgData name="Ellen Torfs" userId="c6aa1e10-4a12-4511-8c7c-135720d4f277" providerId="ADAL" clId="{B8FBF03E-714D-4917-A900-9229D8512CD9}" dt="2022-03-14T13:15:23.507" v="3226"/>
          <ac:spMkLst>
            <pc:docMk/>
            <pc:sldMk cId="2411301407" sldId="275"/>
            <ac:spMk id="3" creationId="{B1E65FFE-924D-415D-AFD6-7BC21CBD6F28}"/>
          </ac:spMkLst>
        </pc:spChg>
        <pc:spChg chg="mod ord">
          <ac:chgData name="Ellen Torfs" userId="c6aa1e10-4a12-4511-8c7c-135720d4f277" providerId="ADAL" clId="{B8FBF03E-714D-4917-A900-9229D8512CD9}" dt="2022-03-14T08:42:24.404" v="78" actId="700"/>
          <ac:spMkLst>
            <pc:docMk/>
            <pc:sldMk cId="2411301407" sldId="275"/>
            <ac:spMk id="4" creationId="{BD7792F9-1A5F-42BA-8501-36624469F60B}"/>
          </ac:spMkLst>
        </pc:spChg>
        <pc:spChg chg="mod ord">
          <ac:chgData name="Ellen Torfs" userId="c6aa1e10-4a12-4511-8c7c-135720d4f277" providerId="ADAL" clId="{B8FBF03E-714D-4917-A900-9229D8512CD9}" dt="2022-03-14T08:42:24.404" v="78" actId="700"/>
          <ac:spMkLst>
            <pc:docMk/>
            <pc:sldMk cId="2411301407" sldId="275"/>
            <ac:spMk id="5" creationId="{D3A26749-9AFB-4293-B33E-85D242B3ACB8}"/>
          </ac:spMkLst>
        </pc:spChg>
        <pc:picChg chg="mod">
          <ac:chgData name="Ellen Torfs" userId="c6aa1e10-4a12-4511-8c7c-135720d4f277" providerId="ADAL" clId="{B8FBF03E-714D-4917-A900-9229D8512CD9}" dt="2022-03-14T15:35:14.682" v="5095" actId="14100"/>
          <ac:picMkLst>
            <pc:docMk/>
            <pc:sldMk cId="2411301407" sldId="275"/>
            <ac:picMk id="1026" creationId="{2E5A9F36-4EC2-4FCB-AF39-36A9C31CD824}"/>
          </ac:picMkLst>
        </pc:picChg>
      </pc:sldChg>
      <pc:sldChg chg="modSp add mod ord modClrScheme chgLayout">
        <pc:chgData name="Ellen Torfs" userId="c6aa1e10-4a12-4511-8c7c-135720d4f277" providerId="ADAL" clId="{B8FBF03E-714D-4917-A900-9229D8512CD9}" dt="2022-03-14T14:15:30.189" v="4310" actId="20577"/>
        <pc:sldMkLst>
          <pc:docMk/>
          <pc:sldMk cId="2223724982" sldId="276"/>
        </pc:sldMkLst>
        <pc:spChg chg="mod ord">
          <ac:chgData name="Ellen Torfs" userId="c6aa1e10-4a12-4511-8c7c-135720d4f277" providerId="ADAL" clId="{B8FBF03E-714D-4917-A900-9229D8512CD9}" dt="2022-03-14T14:15:30.189" v="4310" actId="20577"/>
          <ac:spMkLst>
            <pc:docMk/>
            <pc:sldMk cId="2223724982" sldId="276"/>
            <ac:spMk id="2" creationId="{C3EE17E4-1D5E-451B-A018-8F5366CECF4F}"/>
          </ac:spMkLst>
        </pc:spChg>
        <pc:spChg chg="mod ord">
          <ac:chgData name="Ellen Torfs" userId="c6aa1e10-4a12-4511-8c7c-135720d4f277" providerId="ADAL" clId="{B8FBF03E-714D-4917-A900-9229D8512CD9}" dt="2022-03-14T08:42:24.404" v="78" actId="700"/>
          <ac:spMkLst>
            <pc:docMk/>
            <pc:sldMk cId="2223724982" sldId="276"/>
            <ac:spMk id="3" creationId="{EA88D248-67FE-47A5-B1B1-BCF472448C35}"/>
          </ac:spMkLst>
        </pc:spChg>
        <pc:spChg chg="mod ord">
          <ac:chgData name="Ellen Torfs" userId="c6aa1e10-4a12-4511-8c7c-135720d4f277" providerId="ADAL" clId="{B8FBF03E-714D-4917-A900-9229D8512CD9}" dt="2022-03-14T08:42:24.404" v="78" actId="700"/>
          <ac:spMkLst>
            <pc:docMk/>
            <pc:sldMk cId="2223724982" sldId="276"/>
            <ac:spMk id="4" creationId="{21920B10-A612-46B1-8A08-4BB29DBBB81D}"/>
          </ac:spMkLst>
        </pc:spChg>
        <pc:spChg chg="mod ord">
          <ac:chgData name="Ellen Torfs" userId="c6aa1e10-4a12-4511-8c7c-135720d4f277" providerId="ADAL" clId="{B8FBF03E-714D-4917-A900-9229D8512CD9}" dt="2022-03-14T08:42:24.404" v="78" actId="700"/>
          <ac:spMkLst>
            <pc:docMk/>
            <pc:sldMk cId="2223724982" sldId="276"/>
            <ac:spMk id="5" creationId="{12A8A657-C784-471A-9D52-891269E1C84C}"/>
          </ac:spMkLst>
        </pc:spChg>
      </pc:sldChg>
      <pc:sldChg chg="del">
        <pc:chgData name="Ellen Torfs" userId="c6aa1e10-4a12-4511-8c7c-135720d4f277" providerId="ADAL" clId="{B8FBF03E-714D-4917-A900-9229D8512CD9}" dt="2022-03-14T08:36:19.927" v="0" actId="47"/>
        <pc:sldMkLst>
          <pc:docMk/>
          <pc:sldMk cId="3586525674" sldId="276"/>
        </pc:sldMkLst>
      </pc:sldChg>
      <pc:sldChg chg="addSp delSp modSp add mod ord modClrScheme chgLayout">
        <pc:chgData name="Ellen Torfs" userId="c6aa1e10-4a12-4511-8c7c-135720d4f277" providerId="ADAL" clId="{B8FBF03E-714D-4917-A900-9229D8512CD9}" dt="2022-03-14T14:54:44.325" v="4698" actId="1076"/>
        <pc:sldMkLst>
          <pc:docMk/>
          <pc:sldMk cId="1224038606" sldId="277"/>
        </pc:sldMkLst>
        <pc:spChg chg="add del mod ord">
          <ac:chgData name="Ellen Torfs" userId="c6aa1e10-4a12-4511-8c7c-135720d4f277" providerId="ADAL" clId="{B8FBF03E-714D-4917-A900-9229D8512CD9}" dt="2022-03-14T10:22:22.850" v="1610" actId="478"/>
          <ac:spMkLst>
            <pc:docMk/>
            <pc:sldMk cId="1224038606" sldId="277"/>
            <ac:spMk id="2" creationId="{6116D7D6-A2EE-41DC-8351-7148BE5A8B5D}"/>
          </ac:spMkLst>
        </pc:spChg>
        <pc:spChg chg="mod ord">
          <ac:chgData name="Ellen Torfs" userId="c6aa1e10-4a12-4511-8c7c-135720d4f277" providerId="ADAL" clId="{B8FBF03E-714D-4917-A900-9229D8512CD9}" dt="2022-03-14T10:22:18.734" v="1609" actId="20577"/>
          <ac:spMkLst>
            <pc:docMk/>
            <pc:sldMk cId="1224038606" sldId="277"/>
            <ac:spMk id="3" creationId="{73762D8F-E931-420F-980F-7B97E7A13B91}"/>
          </ac:spMkLst>
        </pc:spChg>
        <pc:spChg chg="mod ord">
          <ac:chgData name="Ellen Torfs" userId="c6aa1e10-4a12-4511-8c7c-135720d4f277" providerId="ADAL" clId="{B8FBF03E-714D-4917-A900-9229D8512CD9}" dt="2022-03-14T08:42:24.404" v="78" actId="700"/>
          <ac:spMkLst>
            <pc:docMk/>
            <pc:sldMk cId="1224038606" sldId="277"/>
            <ac:spMk id="4" creationId="{FB81C78B-5B85-4E78-A6F2-BADD6CE91677}"/>
          </ac:spMkLst>
        </pc:spChg>
        <pc:spChg chg="mod ord">
          <ac:chgData name="Ellen Torfs" userId="c6aa1e10-4a12-4511-8c7c-135720d4f277" providerId="ADAL" clId="{B8FBF03E-714D-4917-A900-9229D8512CD9}" dt="2022-03-14T08:42:24.404" v="78" actId="700"/>
          <ac:spMkLst>
            <pc:docMk/>
            <pc:sldMk cId="1224038606" sldId="277"/>
            <ac:spMk id="5" creationId="{50ADF9F3-175A-4B91-9359-064E23B51A17}"/>
          </ac:spMkLst>
        </pc:spChg>
        <pc:spChg chg="add mod">
          <ac:chgData name="Ellen Torfs" userId="c6aa1e10-4a12-4511-8c7c-135720d4f277" providerId="ADAL" clId="{B8FBF03E-714D-4917-A900-9229D8512CD9}" dt="2022-03-14T10:23:21.637" v="1625" actId="13926"/>
          <ac:spMkLst>
            <pc:docMk/>
            <pc:sldMk cId="1224038606" sldId="277"/>
            <ac:spMk id="8" creationId="{0D30801A-B8C9-4B03-9F6D-F2513C573B72}"/>
          </ac:spMkLst>
        </pc:spChg>
        <pc:spChg chg="add mod">
          <ac:chgData name="Ellen Torfs" userId="c6aa1e10-4a12-4511-8c7c-135720d4f277" providerId="ADAL" clId="{B8FBF03E-714D-4917-A900-9229D8512CD9}" dt="2022-03-14T14:54:25.798" v="4670" actId="14100"/>
          <ac:spMkLst>
            <pc:docMk/>
            <pc:sldMk cId="1224038606" sldId="277"/>
            <ac:spMk id="9" creationId="{651648F3-829E-46D5-BB65-2CB2C21D4FAC}"/>
          </ac:spMkLst>
        </pc:spChg>
        <pc:spChg chg="add mod">
          <ac:chgData name="Ellen Torfs" userId="c6aa1e10-4a12-4511-8c7c-135720d4f277" providerId="ADAL" clId="{B8FBF03E-714D-4917-A900-9229D8512CD9}" dt="2022-03-14T14:54:44.325" v="4698" actId="1076"/>
          <ac:spMkLst>
            <pc:docMk/>
            <pc:sldMk cId="1224038606" sldId="277"/>
            <ac:spMk id="10" creationId="{AFEDCB33-3E1E-477A-AFE0-9A809F532960}"/>
          </ac:spMkLst>
        </pc:spChg>
        <pc:picChg chg="del mod ord">
          <ac:chgData name="Ellen Torfs" userId="c6aa1e10-4a12-4511-8c7c-135720d4f277" providerId="ADAL" clId="{B8FBF03E-714D-4917-A900-9229D8512CD9}" dt="2022-03-14T10:21:54.031" v="1590" actId="478"/>
          <ac:picMkLst>
            <pc:docMk/>
            <pc:sldMk cId="1224038606" sldId="277"/>
            <ac:picMk id="7" creationId="{95F22BF4-734C-4490-A700-5469A90677F6}"/>
          </ac:picMkLst>
        </pc:picChg>
      </pc:sldChg>
      <pc:sldChg chg="del">
        <pc:chgData name="Ellen Torfs" userId="c6aa1e10-4a12-4511-8c7c-135720d4f277" providerId="ADAL" clId="{B8FBF03E-714D-4917-A900-9229D8512CD9}" dt="2022-03-14T08:36:19.927" v="0" actId="47"/>
        <pc:sldMkLst>
          <pc:docMk/>
          <pc:sldMk cId="1863225011" sldId="277"/>
        </pc:sldMkLst>
      </pc:sldChg>
      <pc:sldChg chg="del">
        <pc:chgData name="Ellen Torfs" userId="c6aa1e10-4a12-4511-8c7c-135720d4f277" providerId="ADAL" clId="{B8FBF03E-714D-4917-A900-9229D8512CD9}" dt="2022-03-14T08:36:19.927" v="0" actId="47"/>
        <pc:sldMkLst>
          <pc:docMk/>
          <pc:sldMk cId="241133359" sldId="278"/>
        </pc:sldMkLst>
      </pc:sldChg>
      <pc:sldChg chg="addSp delSp modSp add mod ord modClrScheme chgLayout">
        <pc:chgData name="Ellen Torfs" userId="c6aa1e10-4a12-4511-8c7c-135720d4f277" providerId="ADAL" clId="{B8FBF03E-714D-4917-A900-9229D8512CD9}" dt="2022-03-14T10:24:47.965" v="1675" actId="13926"/>
        <pc:sldMkLst>
          <pc:docMk/>
          <pc:sldMk cId="1972090826" sldId="278"/>
        </pc:sldMkLst>
        <pc:spChg chg="add del mod ord">
          <ac:chgData name="Ellen Torfs" userId="c6aa1e10-4a12-4511-8c7c-135720d4f277" providerId="ADAL" clId="{B8FBF03E-714D-4917-A900-9229D8512CD9}" dt="2022-03-14T10:23:33.777" v="1626" actId="478"/>
          <ac:spMkLst>
            <pc:docMk/>
            <pc:sldMk cId="1972090826" sldId="278"/>
            <ac:spMk id="2" creationId="{7CA31F3D-D6EB-43C0-9F22-2723BC5DDB60}"/>
          </ac:spMkLst>
        </pc:spChg>
        <pc:spChg chg="mod ord">
          <ac:chgData name="Ellen Torfs" userId="c6aa1e10-4a12-4511-8c7c-135720d4f277" providerId="ADAL" clId="{B8FBF03E-714D-4917-A900-9229D8512CD9}" dt="2022-03-14T10:23:38.102" v="1628" actId="20577"/>
          <ac:spMkLst>
            <pc:docMk/>
            <pc:sldMk cId="1972090826" sldId="278"/>
            <ac:spMk id="3" creationId="{2DA0CD11-D34A-4D78-9C6B-0DDA4B3C2515}"/>
          </ac:spMkLst>
        </pc:spChg>
        <pc:spChg chg="mod ord">
          <ac:chgData name="Ellen Torfs" userId="c6aa1e10-4a12-4511-8c7c-135720d4f277" providerId="ADAL" clId="{B8FBF03E-714D-4917-A900-9229D8512CD9}" dt="2022-03-14T08:42:24.404" v="78" actId="700"/>
          <ac:spMkLst>
            <pc:docMk/>
            <pc:sldMk cId="1972090826" sldId="278"/>
            <ac:spMk id="4" creationId="{D4C370C4-3C25-400D-8259-8CA6BC1DA8CA}"/>
          </ac:spMkLst>
        </pc:spChg>
        <pc:spChg chg="mod ord">
          <ac:chgData name="Ellen Torfs" userId="c6aa1e10-4a12-4511-8c7c-135720d4f277" providerId="ADAL" clId="{B8FBF03E-714D-4917-A900-9229D8512CD9}" dt="2022-03-14T08:42:24.404" v="78" actId="700"/>
          <ac:spMkLst>
            <pc:docMk/>
            <pc:sldMk cId="1972090826" sldId="278"/>
            <ac:spMk id="5" creationId="{73088CFC-03A6-4E08-93DD-AD1981F6BE48}"/>
          </ac:spMkLst>
        </pc:spChg>
        <pc:spChg chg="add mod">
          <ac:chgData name="Ellen Torfs" userId="c6aa1e10-4a12-4511-8c7c-135720d4f277" providerId="ADAL" clId="{B8FBF03E-714D-4917-A900-9229D8512CD9}" dt="2022-03-14T10:24:47.965" v="1675" actId="13926"/>
          <ac:spMkLst>
            <pc:docMk/>
            <pc:sldMk cId="1972090826" sldId="278"/>
            <ac:spMk id="8" creationId="{CEF0337E-4D37-4CBF-8CA3-F9C3B23FA151}"/>
          </ac:spMkLst>
        </pc:spChg>
        <pc:picChg chg="del mod ord">
          <ac:chgData name="Ellen Torfs" userId="c6aa1e10-4a12-4511-8c7c-135720d4f277" providerId="ADAL" clId="{B8FBF03E-714D-4917-A900-9229D8512CD9}" dt="2022-03-14T10:23:44.037" v="1629" actId="478"/>
          <ac:picMkLst>
            <pc:docMk/>
            <pc:sldMk cId="1972090826" sldId="278"/>
            <ac:picMk id="7" creationId="{88064136-AC6F-4B7D-9DC3-626C620765D6}"/>
          </ac:picMkLst>
        </pc:picChg>
      </pc:sldChg>
      <pc:sldChg chg="del">
        <pc:chgData name="Ellen Torfs" userId="c6aa1e10-4a12-4511-8c7c-135720d4f277" providerId="ADAL" clId="{B8FBF03E-714D-4917-A900-9229D8512CD9}" dt="2022-03-14T08:36:19.927" v="0" actId="47"/>
        <pc:sldMkLst>
          <pc:docMk/>
          <pc:sldMk cId="479617111" sldId="279"/>
        </pc:sldMkLst>
      </pc:sldChg>
      <pc:sldChg chg="del">
        <pc:chgData name="Ellen Torfs" userId="c6aa1e10-4a12-4511-8c7c-135720d4f277" providerId="ADAL" clId="{B8FBF03E-714D-4917-A900-9229D8512CD9}" dt="2022-03-14T08:36:19.927" v="0" actId="47"/>
        <pc:sldMkLst>
          <pc:docMk/>
          <pc:sldMk cId="3060509581" sldId="280"/>
        </pc:sldMkLst>
      </pc:sldChg>
      <pc:sldChg chg="del">
        <pc:chgData name="Ellen Torfs" userId="c6aa1e10-4a12-4511-8c7c-135720d4f277" providerId="ADAL" clId="{B8FBF03E-714D-4917-A900-9229D8512CD9}" dt="2022-03-14T08:36:19.927" v="0" actId="47"/>
        <pc:sldMkLst>
          <pc:docMk/>
          <pc:sldMk cId="3932052736" sldId="281"/>
        </pc:sldMkLst>
      </pc:sldChg>
      <pc:sldChg chg="del">
        <pc:chgData name="Ellen Torfs" userId="c6aa1e10-4a12-4511-8c7c-135720d4f277" providerId="ADAL" clId="{B8FBF03E-714D-4917-A900-9229D8512CD9}" dt="2022-03-14T08:36:19.927" v="0" actId="47"/>
        <pc:sldMkLst>
          <pc:docMk/>
          <pc:sldMk cId="3405153476" sldId="282"/>
        </pc:sldMkLst>
      </pc:sldChg>
      <pc:sldChg chg="del">
        <pc:chgData name="Ellen Torfs" userId="c6aa1e10-4a12-4511-8c7c-135720d4f277" providerId="ADAL" clId="{B8FBF03E-714D-4917-A900-9229D8512CD9}" dt="2022-03-14T08:36:19.927" v="0" actId="47"/>
        <pc:sldMkLst>
          <pc:docMk/>
          <pc:sldMk cId="4135252230" sldId="283"/>
        </pc:sldMkLst>
      </pc:sldChg>
      <pc:sldChg chg="del">
        <pc:chgData name="Ellen Torfs" userId="c6aa1e10-4a12-4511-8c7c-135720d4f277" providerId="ADAL" clId="{B8FBF03E-714D-4917-A900-9229D8512CD9}" dt="2022-03-14T08:36:19.927" v="0" actId="47"/>
        <pc:sldMkLst>
          <pc:docMk/>
          <pc:sldMk cId="3725597418" sldId="284"/>
        </pc:sldMkLst>
      </pc:sldChg>
      <pc:sldChg chg="del">
        <pc:chgData name="Ellen Torfs" userId="c6aa1e10-4a12-4511-8c7c-135720d4f277" providerId="ADAL" clId="{B8FBF03E-714D-4917-A900-9229D8512CD9}" dt="2022-03-14T08:36:19.927" v="0" actId="47"/>
        <pc:sldMkLst>
          <pc:docMk/>
          <pc:sldMk cId="4043979919" sldId="285"/>
        </pc:sldMkLst>
      </pc:sldChg>
      <pc:sldChg chg="del">
        <pc:chgData name="Ellen Torfs" userId="c6aa1e10-4a12-4511-8c7c-135720d4f277" providerId="ADAL" clId="{B8FBF03E-714D-4917-A900-9229D8512CD9}" dt="2022-03-14T08:36:19.927" v="0" actId="47"/>
        <pc:sldMkLst>
          <pc:docMk/>
          <pc:sldMk cId="3256772791" sldId="286"/>
        </pc:sldMkLst>
      </pc:sldChg>
      <pc:sldChg chg="del">
        <pc:chgData name="Ellen Torfs" userId="c6aa1e10-4a12-4511-8c7c-135720d4f277" providerId="ADAL" clId="{B8FBF03E-714D-4917-A900-9229D8512CD9}" dt="2022-03-14T08:36:19.927" v="0" actId="47"/>
        <pc:sldMkLst>
          <pc:docMk/>
          <pc:sldMk cId="1232172950" sldId="287"/>
        </pc:sldMkLst>
      </pc:sldChg>
      <pc:sldChg chg="del">
        <pc:chgData name="Ellen Torfs" userId="c6aa1e10-4a12-4511-8c7c-135720d4f277" providerId="ADAL" clId="{B8FBF03E-714D-4917-A900-9229D8512CD9}" dt="2022-03-14T08:36:19.927" v="0" actId="47"/>
        <pc:sldMkLst>
          <pc:docMk/>
          <pc:sldMk cId="3978630103" sldId="288"/>
        </pc:sldMkLst>
      </pc:sldChg>
      <pc:sldChg chg="del">
        <pc:chgData name="Ellen Torfs" userId="c6aa1e10-4a12-4511-8c7c-135720d4f277" providerId="ADAL" clId="{B8FBF03E-714D-4917-A900-9229D8512CD9}" dt="2022-03-14T08:36:19.927" v="0" actId="47"/>
        <pc:sldMkLst>
          <pc:docMk/>
          <pc:sldMk cId="465232512" sldId="290"/>
        </pc:sldMkLst>
      </pc:sldChg>
      <pc:sldChg chg="del">
        <pc:chgData name="Ellen Torfs" userId="c6aa1e10-4a12-4511-8c7c-135720d4f277" providerId="ADAL" clId="{B8FBF03E-714D-4917-A900-9229D8512CD9}" dt="2022-03-14T08:36:19.927" v="0" actId="47"/>
        <pc:sldMkLst>
          <pc:docMk/>
          <pc:sldMk cId="3770783326" sldId="291"/>
        </pc:sldMkLst>
      </pc:sldChg>
      <pc:sldChg chg="del">
        <pc:chgData name="Ellen Torfs" userId="c6aa1e10-4a12-4511-8c7c-135720d4f277" providerId="ADAL" clId="{B8FBF03E-714D-4917-A900-9229D8512CD9}" dt="2022-03-14T08:36:19.927" v="0" actId="47"/>
        <pc:sldMkLst>
          <pc:docMk/>
          <pc:sldMk cId="1221687239" sldId="292"/>
        </pc:sldMkLst>
      </pc:sldChg>
      <pc:sldChg chg="del">
        <pc:chgData name="Ellen Torfs" userId="c6aa1e10-4a12-4511-8c7c-135720d4f277" providerId="ADAL" clId="{B8FBF03E-714D-4917-A900-9229D8512CD9}" dt="2022-03-14T08:36:19.927" v="0" actId="47"/>
        <pc:sldMkLst>
          <pc:docMk/>
          <pc:sldMk cId="3412045553" sldId="293"/>
        </pc:sldMkLst>
      </pc:sldChg>
      <pc:sldChg chg="del">
        <pc:chgData name="Ellen Torfs" userId="c6aa1e10-4a12-4511-8c7c-135720d4f277" providerId="ADAL" clId="{B8FBF03E-714D-4917-A900-9229D8512CD9}" dt="2022-03-14T08:36:19.927" v="0" actId="47"/>
        <pc:sldMkLst>
          <pc:docMk/>
          <pc:sldMk cId="1160860284" sldId="294"/>
        </pc:sldMkLst>
      </pc:sldChg>
      <pc:sldChg chg="del">
        <pc:chgData name="Ellen Torfs" userId="c6aa1e10-4a12-4511-8c7c-135720d4f277" providerId="ADAL" clId="{B8FBF03E-714D-4917-A900-9229D8512CD9}" dt="2022-03-14T08:36:19.927" v="0" actId="47"/>
        <pc:sldMkLst>
          <pc:docMk/>
          <pc:sldMk cId="3331648900" sldId="296"/>
        </pc:sldMkLst>
      </pc:sldChg>
      <pc:sldChg chg="del">
        <pc:chgData name="Ellen Torfs" userId="c6aa1e10-4a12-4511-8c7c-135720d4f277" providerId="ADAL" clId="{B8FBF03E-714D-4917-A900-9229D8512CD9}" dt="2022-03-14T08:36:19.927" v="0" actId="47"/>
        <pc:sldMkLst>
          <pc:docMk/>
          <pc:sldMk cId="4273270129" sldId="297"/>
        </pc:sldMkLst>
      </pc:sldChg>
      <pc:sldChg chg="del">
        <pc:chgData name="Ellen Torfs" userId="c6aa1e10-4a12-4511-8c7c-135720d4f277" providerId="ADAL" clId="{B8FBF03E-714D-4917-A900-9229D8512CD9}" dt="2022-03-14T08:36:19.927" v="0" actId="47"/>
        <pc:sldMkLst>
          <pc:docMk/>
          <pc:sldMk cId="1206687517" sldId="298"/>
        </pc:sldMkLst>
      </pc:sldChg>
      <pc:sldChg chg="del">
        <pc:chgData name="Ellen Torfs" userId="c6aa1e10-4a12-4511-8c7c-135720d4f277" providerId="ADAL" clId="{B8FBF03E-714D-4917-A900-9229D8512CD9}" dt="2022-03-14T08:36:19.927" v="0" actId="47"/>
        <pc:sldMkLst>
          <pc:docMk/>
          <pc:sldMk cId="1325872355" sldId="299"/>
        </pc:sldMkLst>
      </pc:sldChg>
      <pc:sldChg chg="del">
        <pc:chgData name="Ellen Torfs" userId="c6aa1e10-4a12-4511-8c7c-135720d4f277" providerId="ADAL" clId="{B8FBF03E-714D-4917-A900-9229D8512CD9}" dt="2022-03-14T08:36:19.927" v="0" actId="47"/>
        <pc:sldMkLst>
          <pc:docMk/>
          <pc:sldMk cId="2574256314" sldId="300"/>
        </pc:sldMkLst>
      </pc:sldChg>
      <pc:sldChg chg="addSp delSp modSp add mod modClrScheme chgLayout">
        <pc:chgData name="Ellen Torfs" userId="c6aa1e10-4a12-4511-8c7c-135720d4f277" providerId="ADAL" clId="{B8FBF03E-714D-4917-A900-9229D8512CD9}" dt="2022-03-14T11:17:32.233" v="1876" actId="20577"/>
        <pc:sldMkLst>
          <pc:docMk/>
          <pc:sldMk cId="3506492038" sldId="431"/>
        </pc:sldMkLst>
        <pc:spChg chg="mod ord">
          <ac:chgData name="Ellen Torfs" userId="c6aa1e10-4a12-4511-8c7c-135720d4f277" providerId="ADAL" clId="{B8FBF03E-714D-4917-A900-9229D8512CD9}" dt="2022-03-14T09:22:23.702" v="724" actId="20577"/>
          <ac:spMkLst>
            <pc:docMk/>
            <pc:sldMk cId="3506492038" sldId="431"/>
            <ac:spMk id="2" creationId="{F562C115-C809-483F-9F23-42662EC81BCE}"/>
          </ac:spMkLst>
        </pc:spChg>
        <pc:spChg chg="mod ord">
          <ac:chgData name="Ellen Torfs" userId="c6aa1e10-4a12-4511-8c7c-135720d4f277" providerId="ADAL" clId="{B8FBF03E-714D-4917-A900-9229D8512CD9}" dt="2022-03-14T09:15:00.655" v="495" actId="700"/>
          <ac:spMkLst>
            <pc:docMk/>
            <pc:sldMk cId="3506492038" sldId="431"/>
            <ac:spMk id="3" creationId="{6AB65D84-31B5-4F86-B32B-98A28FA732CD}"/>
          </ac:spMkLst>
        </pc:spChg>
        <pc:spChg chg="mod ord">
          <ac:chgData name="Ellen Torfs" userId="c6aa1e10-4a12-4511-8c7c-135720d4f277" providerId="ADAL" clId="{B8FBF03E-714D-4917-A900-9229D8512CD9}" dt="2022-03-14T09:15:00.655" v="495" actId="700"/>
          <ac:spMkLst>
            <pc:docMk/>
            <pc:sldMk cId="3506492038" sldId="431"/>
            <ac:spMk id="4" creationId="{6CDC6A1F-FD98-4355-A337-222BB4FD037E}"/>
          </ac:spMkLst>
        </pc:spChg>
        <pc:spChg chg="mod ord">
          <ac:chgData name="Ellen Torfs" userId="c6aa1e10-4a12-4511-8c7c-135720d4f277" providerId="ADAL" clId="{B8FBF03E-714D-4917-A900-9229D8512CD9}" dt="2022-03-14T09:18:57.088" v="618"/>
          <ac:spMkLst>
            <pc:docMk/>
            <pc:sldMk cId="3506492038" sldId="431"/>
            <ac:spMk id="5" creationId="{850F1F6F-7C2C-4414-A79E-7B7A30125177}"/>
          </ac:spMkLst>
        </pc:spChg>
        <pc:spChg chg="add mod">
          <ac:chgData name="Ellen Torfs" userId="c6aa1e10-4a12-4511-8c7c-135720d4f277" providerId="ADAL" clId="{B8FBF03E-714D-4917-A900-9229D8512CD9}" dt="2022-03-14T11:17:32.233" v="1876" actId="20577"/>
          <ac:spMkLst>
            <pc:docMk/>
            <pc:sldMk cId="3506492038" sldId="431"/>
            <ac:spMk id="10" creationId="{A369C19A-07B8-4CD8-8C7D-8743B0383364}"/>
          </ac:spMkLst>
        </pc:spChg>
        <pc:picChg chg="mod">
          <ac:chgData name="Ellen Torfs" userId="c6aa1e10-4a12-4511-8c7c-135720d4f277" providerId="ADAL" clId="{B8FBF03E-714D-4917-A900-9229D8512CD9}" dt="2022-03-14T09:29:07.357" v="794" actId="1035"/>
          <ac:picMkLst>
            <pc:docMk/>
            <pc:sldMk cId="3506492038" sldId="431"/>
            <ac:picMk id="7" creationId="{7617F923-EFF3-4A79-BDB3-CBD2A1A5CDBE}"/>
          </ac:picMkLst>
        </pc:picChg>
        <pc:picChg chg="del mod">
          <ac:chgData name="Ellen Torfs" userId="c6aa1e10-4a12-4511-8c7c-135720d4f277" providerId="ADAL" clId="{B8FBF03E-714D-4917-A900-9229D8512CD9}" dt="2022-03-14T09:20:28.080" v="664" actId="478"/>
          <ac:picMkLst>
            <pc:docMk/>
            <pc:sldMk cId="3506492038" sldId="431"/>
            <ac:picMk id="9" creationId="{BF21E051-4D35-41F6-A046-C531D9084CF8}"/>
          </ac:picMkLst>
        </pc:picChg>
      </pc:sldChg>
      <pc:sldChg chg="modSp new mod">
        <pc:chgData name="Ellen Torfs" userId="c6aa1e10-4a12-4511-8c7c-135720d4f277" providerId="ADAL" clId="{B8FBF03E-714D-4917-A900-9229D8512CD9}" dt="2022-03-14T14:50:39.746" v="4593" actId="20577"/>
        <pc:sldMkLst>
          <pc:docMk/>
          <pc:sldMk cId="1106628587" sldId="432"/>
        </pc:sldMkLst>
        <pc:spChg chg="mod">
          <ac:chgData name="Ellen Torfs" userId="c6aa1e10-4a12-4511-8c7c-135720d4f277" providerId="ADAL" clId="{B8FBF03E-714D-4917-A900-9229D8512CD9}" dt="2022-03-14T14:16:45.899" v="4312" actId="6549"/>
          <ac:spMkLst>
            <pc:docMk/>
            <pc:sldMk cId="1106628587" sldId="432"/>
            <ac:spMk id="2" creationId="{4423CFDD-C1D4-4592-AF66-4D36A41A0698}"/>
          </ac:spMkLst>
        </pc:spChg>
        <pc:spChg chg="mod">
          <ac:chgData name="Ellen Torfs" userId="c6aa1e10-4a12-4511-8c7c-135720d4f277" providerId="ADAL" clId="{B8FBF03E-714D-4917-A900-9229D8512CD9}" dt="2022-03-14T14:50:39.746" v="4593" actId="20577"/>
          <ac:spMkLst>
            <pc:docMk/>
            <pc:sldMk cId="1106628587" sldId="432"/>
            <ac:spMk id="3" creationId="{9666DDFA-1867-424E-B1BA-5274AD55A465}"/>
          </ac:spMkLst>
        </pc:spChg>
      </pc:sldChg>
      <pc:sldChg chg="addSp delSp modSp new mod">
        <pc:chgData name="Ellen Torfs" userId="c6aa1e10-4a12-4511-8c7c-135720d4f277" providerId="ADAL" clId="{B8FBF03E-714D-4917-A900-9229D8512CD9}" dt="2022-03-14T14:22:29.359" v="4501" actId="255"/>
        <pc:sldMkLst>
          <pc:docMk/>
          <pc:sldMk cId="1797935948" sldId="433"/>
        </pc:sldMkLst>
        <pc:spChg chg="mod">
          <ac:chgData name="Ellen Torfs" userId="c6aa1e10-4a12-4511-8c7c-135720d4f277" providerId="ADAL" clId="{B8FBF03E-714D-4917-A900-9229D8512CD9}" dt="2022-03-14T14:22:20.389" v="4499" actId="27636"/>
          <ac:spMkLst>
            <pc:docMk/>
            <pc:sldMk cId="1797935948" sldId="433"/>
            <ac:spMk id="2" creationId="{67227DD5-5CA1-4C90-83AA-3E01A8752494}"/>
          </ac:spMkLst>
        </pc:spChg>
        <pc:spChg chg="mod">
          <ac:chgData name="Ellen Torfs" userId="c6aa1e10-4a12-4511-8c7c-135720d4f277" providerId="ADAL" clId="{B8FBF03E-714D-4917-A900-9229D8512CD9}" dt="2022-03-14T13:21:20.729" v="3563" actId="20577"/>
          <ac:spMkLst>
            <pc:docMk/>
            <pc:sldMk cId="1797935948" sldId="433"/>
            <ac:spMk id="3" creationId="{E6D78E52-AAD8-4F17-AC16-7AF609DDBF08}"/>
          </ac:spMkLst>
        </pc:spChg>
        <pc:spChg chg="add del">
          <ac:chgData name="Ellen Torfs" userId="c6aa1e10-4a12-4511-8c7c-135720d4f277" providerId="ADAL" clId="{B8FBF03E-714D-4917-A900-9229D8512CD9}" dt="2022-03-14T14:07:15.884" v="4006" actId="478"/>
          <ac:spMkLst>
            <pc:docMk/>
            <pc:sldMk cId="1797935948" sldId="433"/>
            <ac:spMk id="7" creationId="{0BDE8CE3-2211-40C4-914E-25F3A8214147}"/>
          </ac:spMkLst>
        </pc:spChg>
        <pc:spChg chg="add mod">
          <ac:chgData name="Ellen Torfs" userId="c6aa1e10-4a12-4511-8c7c-135720d4f277" providerId="ADAL" clId="{B8FBF03E-714D-4917-A900-9229D8512CD9}" dt="2022-03-14T14:22:29.359" v="4501" actId="255"/>
          <ac:spMkLst>
            <pc:docMk/>
            <pc:sldMk cId="1797935948" sldId="433"/>
            <ac:spMk id="9" creationId="{ABDAB4AC-B936-40A7-9ADA-0671B63BD71D}"/>
          </ac:spMkLst>
        </pc:spChg>
      </pc:sldChg>
      <pc:sldChg chg="addSp delSp modSp add mod">
        <pc:chgData name="Ellen Torfs" userId="c6aa1e10-4a12-4511-8c7c-135720d4f277" providerId="ADAL" clId="{B8FBF03E-714D-4917-A900-9229D8512CD9}" dt="2022-03-14T14:25:17.071" v="4567" actId="20577"/>
        <pc:sldMkLst>
          <pc:docMk/>
          <pc:sldMk cId="3059235418" sldId="434"/>
        </pc:sldMkLst>
        <pc:spChg chg="mod">
          <ac:chgData name="Ellen Torfs" userId="c6aa1e10-4a12-4511-8c7c-135720d4f277" providerId="ADAL" clId="{B8FBF03E-714D-4917-A900-9229D8512CD9}" dt="2022-03-14T14:23:30.150" v="4528" actId="113"/>
          <ac:spMkLst>
            <pc:docMk/>
            <pc:sldMk cId="3059235418" sldId="434"/>
            <ac:spMk id="2" creationId="{67227DD5-5CA1-4C90-83AA-3E01A8752494}"/>
          </ac:spMkLst>
        </pc:spChg>
        <pc:spChg chg="add mod">
          <ac:chgData name="Ellen Torfs" userId="c6aa1e10-4a12-4511-8c7c-135720d4f277" providerId="ADAL" clId="{B8FBF03E-714D-4917-A900-9229D8512CD9}" dt="2022-03-14T14:25:17.071" v="4567" actId="20577"/>
          <ac:spMkLst>
            <pc:docMk/>
            <pc:sldMk cId="3059235418" sldId="434"/>
            <ac:spMk id="8" creationId="{1FF9E0F4-59A3-4706-8AA2-0191A3F00B5C}"/>
          </ac:spMkLst>
        </pc:spChg>
        <pc:spChg chg="del">
          <ac:chgData name="Ellen Torfs" userId="c6aa1e10-4a12-4511-8c7c-135720d4f277" providerId="ADAL" clId="{B8FBF03E-714D-4917-A900-9229D8512CD9}" dt="2022-03-14T14:09:06.417" v="4046" actId="478"/>
          <ac:spMkLst>
            <pc:docMk/>
            <pc:sldMk cId="3059235418" sldId="434"/>
            <ac:spMk id="9" creationId="{ABDAB4AC-B936-40A7-9ADA-0671B63BD71D}"/>
          </ac:spMkLst>
        </pc:spChg>
        <pc:spChg chg="add mod">
          <ac:chgData name="Ellen Torfs" userId="c6aa1e10-4a12-4511-8c7c-135720d4f277" providerId="ADAL" clId="{B8FBF03E-714D-4917-A900-9229D8512CD9}" dt="2022-03-14T14:23:42.631" v="4537" actId="20577"/>
          <ac:spMkLst>
            <pc:docMk/>
            <pc:sldMk cId="3059235418" sldId="434"/>
            <ac:spMk id="11" creationId="{FF36B8DA-3209-47DD-98CE-E3EE4C4C0F24}"/>
          </ac:spMkLst>
        </pc:spChg>
        <pc:cxnChg chg="add mod">
          <ac:chgData name="Ellen Torfs" userId="c6aa1e10-4a12-4511-8c7c-135720d4f277" providerId="ADAL" clId="{B8FBF03E-714D-4917-A900-9229D8512CD9}" dt="2022-03-14T14:12:31.830" v="4285" actId="1076"/>
          <ac:cxnSpMkLst>
            <pc:docMk/>
            <pc:sldMk cId="3059235418" sldId="434"/>
            <ac:cxnSpMk id="10" creationId="{E6CBEFC8-C787-43CC-9D14-BAEDD16F452E}"/>
          </ac:cxnSpMkLst>
        </pc:cxnChg>
      </pc:sldChg>
      <pc:sldChg chg="addSp delSp modSp new mod">
        <pc:chgData name="Ellen Torfs" userId="c6aa1e10-4a12-4511-8c7c-135720d4f277" providerId="ADAL" clId="{B8FBF03E-714D-4917-A900-9229D8512CD9}" dt="2022-03-14T15:36:10.004" v="5155" actId="20577"/>
        <pc:sldMkLst>
          <pc:docMk/>
          <pc:sldMk cId="2885643122" sldId="435"/>
        </pc:sldMkLst>
        <pc:spChg chg="mod">
          <ac:chgData name="Ellen Torfs" userId="c6aa1e10-4a12-4511-8c7c-135720d4f277" providerId="ADAL" clId="{B8FBF03E-714D-4917-A900-9229D8512CD9}" dt="2022-03-14T15:36:10.004" v="5155" actId="20577"/>
          <ac:spMkLst>
            <pc:docMk/>
            <pc:sldMk cId="2885643122" sldId="435"/>
            <ac:spMk id="2" creationId="{DBB3242A-8A90-4DDB-81F1-CD80F6689D69}"/>
          </ac:spMkLst>
        </pc:spChg>
        <pc:spChg chg="mod">
          <ac:chgData name="Ellen Torfs" userId="c6aa1e10-4a12-4511-8c7c-135720d4f277" providerId="ADAL" clId="{B8FBF03E-714D-4917-A900-9229D8512CD9}" dt="2022-03-14T15:31:43.290" v="4936" actId="20577"/>
          <ac:spMkLst>
            <pc:docMk/>
            <pc:sldMk cId="2885643122" sldId="435"/>
            <ac:spMk id="3" creationId="{7A0972E5-316D-4458-943A-C008ACED7888}"/>
          </ac:spMkLst>
        </pc:spChg>
        <pc:spChg chg="add del">
          <ac:chgData name="Ellen Torfs" userId="c6aa1e10-4a12-4511-8c7c-135720d4f277" providerId="ADAL" clId="{B8FBF03E-714D-4917-A900-9229D8512CD9}" dt="2022-03-14T15:32:42.125" v="5034"/>
          <ac:spMkLst>
            <pc:docMk/>
            <pc:sldMk cId="2885643122" sldId="435"/>
            <ac:spMk id="6" creationId="{9FE73588-4985-4770-85E4-E0EEF58BEABF}"/>
          </ac:spMkLst>
        </pc:spChg>
        <pc:spChg chg="add mod">
          <ac:chgData name="Ellen Torfs" userId="c6aa1e10-4a12-4511-8c7c-135720d4f277" providerId="ADAL" clId="{B8FBF03E-714D-4917-A900-9229D8512CD9}" dt="2022-03-14T15:35:34.699" v="5096" actId="1076"/>
          <ac:spMkLst>
            <pc:docMk/>
            <pc:sldMk cId="2885643122" sldId="435"/>
            <ac:spMk id="8" creationId="{79F67A36-FE98-4A00-AB71-CF2E084CA21F}"/>
          </ac:spMkLst>
        </pc:spChg>
        <pc:spChg chg="add del mod">
          <ac:chgData name="Ellen Torfs" userId="c6aa1e10-4a12-4511-8c7c-135720d4f277" providerId="ADAL" clId="{B8FBF03E-714D-4917-A900-9229D8512CD9}" dt="2022-03-14T15:34:37.394" v="5090"/>
          <ac:spMkLst>
            <pc:docMk/>
            <pc:sldMk cId="2885643122" sldId="435"/>
            <ac:spMk id="10" creationId="{45BD3CAB-598E-43D0-9B0F-229641E01BE0}"/>
          </ac:spMkLst>
        </pc:spChg>
      </pc:sldChg>
      <pc:sldChg chg="modSp new del mod">
        <pc:chgData name="Ellen Torfs" userId="c6aa1e10-4a12-4511-8c7c-135720d4f277" providerId="ADAL" clId="{B8FBF03E-714D-4917-A900-9229D8512CD9}" dt="2022-03-14T15:00:29.094" v="4734" actId="47"/>
        <pc:sldMkLst>
          <pc:docMk/>
          <pc:sldMk cId="2952561453" sldId="435"/>
        </pc:sldMkLst>
        <pc:spChg chg="mod">
          <ac:chgData name="Ellen Torfs" userId="c6aa1e10-4a12-4511-8c7c-135720d4f277" providerId="ADAL" clId="{B8FBF03E-714D-4917-A900-9229D8512CD9}" dt="2022-03-14T14:56:00.704" v="4733" actId="20577"/>
          <ac:spMkLst>
            <pc:docMk/>
            <pc:sldMk cId="2952561453" sldId="435"/>
            <ac:spMk id="3" creationId="{59E35E84-79C5-493D-B303-2548B9527805}"/>
          </ac:spMkLst>
        </pc:spChg>
      </pc:sldChg>
      <pc:sldMasterChg chg="addSldLayout">
        <pc:chgData name="Ellen Torfs" userId="c6aa1e10-4a12-4511-8c7c-135720d4f277" providerId="ADAL" clId="{B8FBF03E-714D-4917-A900-9229D8512CD9}" dt="2022-03-14T08:36:55.581" v="3" actId="27028"/>
        <pc:sldMasterMkLst>
          <pc:docMk/>
          <pc:sldMasterMk cId="1375580336" sldId="2147483712"/>
        </pc:sldMasterMkLst>
        <pc:sldLayoutChg chg="add">
          <pc:chgData name="Ellen Torfs" userId="c6aa1e10-4a12-4511-8c7c-135720d4f277" providerId="ADAL" clId="{B8FBF03E-714D-4917-A900-9229D8512CD9}" dt="2022-03-14T08:36:55.544" v="1" actId="27028"/>
          <pc:sldLayoutMkLst>
            <pc:docMk/>
            <pc:sldMasterMk cId="1375580336" sldId="2147483712"/>
            <pc:sldLayoutMk cId="2998304378" sldId="2147483710"/>
          </pc:sldLayoutMkLst>
        </pc:sldLayoutChg>
        <pc:sldLayoutChg chg="add">
          <pc:chgData name="Ellen Torfs" userId="c6aa1e10-4a12-4511-8c7c-135720d4f277" providerId="ADAL" clId="{B8FBF03E-714D-4917-A900-9229D8512CD9}" dt="2022-03-14T08:36:55.581" v="3" actId="27028"/>
          <pc:sldLayoutMkLst>
            <pc:docMk/>
            <pc:sldMasterMk cId="1375580336" sldId="2147483712"/>
            <pc:sldLayoutMk cId="4267727375" sldId="2147483711"/>
          </pc:sldLayoutMkLst>
        </pc:sldLayoutChg>
      </pc:sldMasterChg>
    </pc:docChg>
  </pc:docChgLst>
  <pc:docChgLst>
    <pc:chgData name="Ellen Torfs" userId="c6aa1e10-4a12-4511-8c7c-135720d4f277" providerId="ADAL" clId="{220C0754-9F83-45B2-8083-AD8349570C8C}"/>
    <pc:docChg chg="undo custSel addSld delSld modSld sldOrd addMainMaster delMainMaster">
      <pc:chgData name="Ellen Torfs" userId="c6aa1e10-4a12-4511-8c7c-135720d4f277" providerId="ADAL" clId="{220C0754-9F83-45B2-8083-AD8349570C8C}" dt="2022-05-09T08:44:58.969" v="5818" actId="20577"/>
      <pc:docMkLst>
        <pc:docMk/>
      </pc:docMkLst>
      <pc:sldChg chg="modSp mod">
        <pc:chgData name="Ellen Torfs" userId="c6aa1e10-4a12-4511-8c7c-135720d4f277" providerId="ADAL" clId="{220C0754-9F83-45B2-8083-AD8349570C8C}" dt="2022-05-04T06:55:12.269" v="27" actId="6549"/>
        <pc:sldMkLst>
          <pc:docMk/>
          <pc:sldMk cId="3022388542" sldId="256"/>
        </pc:sldMkLst>
        <pc:spChg chg="mod">
          <ac:chgData name="Ellen Torfs" userId="c6aa1e10-4a12-4511-8c7c-135720d4f277" providerId="ADAL" clId="{220C0754-9F83-45B2-8083-AD8349570C8C}" dt="2022-05-04T06:55:12.269" v="27" actId="6549"/>
          <ac:spMkLst>
            <pc:docMk/>
            <pc:sldMk cId="3022388542" sldId="256"/>
            <ac:spMk id="2" creationId="{00000000-0000-0000-0000-000000000000}"/>
          </ac:spMkLst>
        </pc:spChg>
      </pc:sldChg>
      <pc:sldChg chg="add del">
        <pc:chgData name="Ellen Torfs" userId="c6aa1e10-4a12-4511-8c7c-135720d4f277" providerId="ADAL" clId="{220C0754-9F83-45B2-8083-AD8349570C8C}" dt="2022-05-04T06:58:05.920" v="295" actId="47"/>
        <pc:sldMkLst>
          <pc:docMk/>
          <pc:sldMk cId="651013645" sldId="257"/>
        </pc:sldMkLst>
      </pc:sldChg>
      <pc:sldChg chg="modSp add del mod modClrScheme chgLayout">
        <pc:chgData name="Ellen Torfs" userId="c6aa1e10-4a12-4511-8c7c-135720d4f277" providerId="ADAL" clId="{220C0754-9F83-45B2-8083-AD8349570C8C}" dt="2022-05-04T06:57:47.847" v="209" actId="47"/>
        <pc:sldMkLst>
          <pc:docMk/>
          <pc:sldMk cId="1621023683" sldId="257"/>
        </pc:sldMkLst>
        <pc:spChg chg="mod ord">
          <ac:chgData name="Ellen Torfs" userId="c6aa1e10-4a12-4511-8c7c-135720d4f277" providerId="ADAL" clId="{220C0754-9F83-45B2-8083-AD8349570C8C}" dt="2022-05-04T06:57:42.048" v="208" actId="700"/>
          <ac:spMkLst>
            <pc:docMk/>
            <pc:sldMk cId="1621023683" sldId="257"/>
            <ac:spMk id="2" creationId="{00000000-0000-0000-0000-000000000000}"/>
          </ac:spMkLst>
        </pc:spChg>
        <pc:spChg chg="mod ord">
          <ac:chgData name="Ellen Torfs" userId="c6aa1e10-4a12-4511-8c7c-135720d4f277" providerId="ADAL" clId="{220C0754-9F83-45B2-8083-AD8349570C8C}" dt="2022-05-04T06:57:42.048" v="208" actId="700"/>
          <ac:spMkLst>
            <pc:docMk/>
            <pc:sldMk cId="1621023683" sldId="257"/>
            <ac:spMk id="3" creationId="{00000000-0000-0000-0000-000000000000}"/>
          </ac:spMkLst>
        </pc:spChg>
        <pc:spChg chg="mod ord">
          <ac:chgData name="Ellen Torfs" userId="c6aa1e10-4a12-4511-8c7c-135720d4f277" providerId="ADAL" clId="{220C0754-9F83-45B2-8083-AD8349570C8C}" dt="2022-05-04T06:57:42.048" v="208" actId="700"/>
          <ac:spMkLst>
            <pc:docMk/>
            <pc:sldMk cId="1621023683" sldId="257"/>
            <ac:spMk id="4" creationId="{00000000-0000-0000-0000-000000000000}"/>
          </ac:spMkLst>
        </pc:spChg>
      </pc:sldChg>
      <pc:sldChg chg="add del">
        <pc:chgData name="Ellen Torfs" userId="c6aa1e10-4a12-4511-8c7c-135720d4f277" providerId="ADAL" clId="{220C0754-9F83-45B2-8083-AD8349570C8C}" dt="2022-05-04T06:56:17.849" v="117" actId="47"/>
        <pc:sldMkLst>
          <pc:docMk/>
          <pc:sldMk cId="2338883728" sldId="257"/>
        </pc:sldMkLst>
      </pc:sldChg>
      <pc:sldChg chg="del">
        <pc:chgData name="Ellen Torfs" userId="c6aa1e10-4a12-4511-8c7c-135720d4f277" providerId="ADAL" clId="{220C0754-9F83-45B2-8083-AD8349570C8C}" dt="2022-05-04T06:55:21.353" v="28" actId="47"/>
        <pc:sldMkLst>
          <pc:docMk/>
          <pc:sldMk cId="2617280484" sldId="257"/>
        </pc:sldMkLst>
      </pc:sldChg>
      <pc:sldChg chg="add del">
        <pc:chgData name="Ellen Torfs" userId="c6aa1e10-4a12-4511-8c7c-135720d4f277" providerId="ADAL" clId="{220C0754-9F83-45B2-8083-AD8349570C8C}" dt="2022-05-04T06:56:29.689" v="203" actId="47"/>
        <pc:sldMkLst>
          <pc:docMk/>
          <pc:sldMk cId="4031205531" sldId="257"/>
        </pc:sldMkLst>
      </pc:sldChg>
      <pc:sldChg chg="del">
        <pc:chgData name="Ellen Torfs" userId="c6aa1e10-4a12-4511-8c7c-135720d4f277" providerId="ADAL" clId="{220C0754-9F83-45B2-8083-AD8349570C8C}" dt="2022-05-04T06:55:21.353" v="28" actId="47"/>
        <pc:sldMkLst>
          <pc:docMk/>
          <pc:sldMk cId="1135456821" sldId="258"/>
        </pc:sldMkLst>
      </pc:sldChg>
      <pc:sldChg chg="addSp modSp add del mod modClrScheme chgLayout">
        <pc:chgData name="Ellen Torfs" userId="c6aa1e10-4a12-4511-8c7c-135720d4f277" providerId="ADAL" clId="{220C0754-9F83-45B2-8083-AD8349570C8C}" dt="2022-05-04T07:30:21.205" v="1082" actId="1035"/>
        <pc:sldMkLst>
          <pc:docMk/>
          <pc:sldMk cId="1621023683" sldId="258"/>
        </pc:sldMkLst>
        <pc:spChg chg="mod ord">
          <ac:chgData name="Ellen Torfs" userId="c6aa1e10-4a12-4511-8c7c-135720d4f277" providerId="ADAL" clId="{220C0754-9F83-45B2-8083-AD8349570C8C}" dt="2022-05-04T07:14:47.268" v="489" actId="20577"/>
          <ac:spMkLst>
            <pc:docMk/>
            <pc:sldMk cId="1621023683" sldId="258"/>
            <ac:spMk id="2" creationId="{00000000-0000-0000-0000-000000000000}"/>
          </ac:spMkLst>
        </pc:spChg>
        <pc:spChg chg="mod ord">
          <ac:chgData name="Ellen Torfs" userId="c6aa1e10-4a12-4511-8c7c-135720d4f277" providerId="ADAL" clId="{220C0754-9F83-45B2-8083-AD8349570C8C}" dt="2022-05-04T06:58:19.354" v="296" actId="700"/>
          <ac:spMkLst>
            <pc:docMk/>
            <pc:sldMk cId="1621023683" sldId="258"/>
            <ac:spMk id="3" creationId="{00000000-0000-0000-0000-000000000000}"/>
          </ac:spMkLst>
        </pc:spChg>
        <pc:spChg chg="mod ord">
          <ac:chgData name="Ellen Torfs" userId="c6aa1e10-4a12-4511-8c7c-135720d4f277" providerId="ADAL" clId="{220C0754-9F83-45B2-8083-AD8349570C8C}" dt="2022-05-04T06:58:19.354" v="296" actId="700"/>
          <ac:spMkLst>
            <pc:docMk/>
            <pc:sldMk cId="1621023683" sldId="258"/>
            <ac:spMk id="4" creationId="{00000000-0000-0000-0000-000000000000}"/>
          </ac:spMkLst>
        </pc:spChg>
        <pc:spChg chg="add mod">
          <ac:chgData name="Ellen Torfs" userId="c6aa1e10-4a12-4511-8c7c-135720d4f277" providerId="ADAL" clId="{220C0754-9F83-45B2-8083-AD8349570C8C}" dt="2022-05-04T07:30:21.205" v="1082" actId="1035"/>
          <ac:spMkLst>
            <pc:docMk/>
            <pc:sldMk cId="1621023683" sldId="258"/>
            <ac:spMk id="6" creationId="{C3E57D24-DAA1-45EE-AD8F-4781170A6C3F}"/>
          </ac:spMkLst>
        </pc:spChg>
        <pc:picChg chg="add mod">
          <ac:chgData name="Ellen Torfs" userId="c6aa1e10-4a12-4511-8c7c-135720d4f277" providerId="ADAL" clId="{220C0754-9F83-45B2-8083-AD8349570C8C}" dt="2022-05-04T07:18:24.682" v="550" actId="1076"/>
          <ac:picMkLst>
            <pc:docMk/>
            <pc:sldMk cId="1621023683" sldId="258"/>
            <ac:picMk id="5" creationId="{CCFAD4B6-2B0A-477A-8872-8ABF5D8E9B58}"/>
          </ac:picMkLst>
        </pc:picChg>
      </pc:sldChg>
      <pc:sldChg chg="del">
        <pc:chgData name="Ellen Torfs" userId="c6aa1e10-4a12-4511-8c7c-135720d4f277" providerId="ADAL" clId="{220C0754-9F83-45B2-8083-AD8349570C8C}" dt="2022-05-04T06:55:21.353" v="28" actId="47"/>
        <pc:sldMkLst>
          <pc:docMk/>
          <pc:sldMk cId="959631587" sldId="259"/>
        </pc:sldMkLst>
      </pc:sldChg>
      <pc:sldChg chg="addSp modSp add del mod modClrScheme chgLayout">
        <pc:chgData name="Ellen Torfs" userId="c6aa1e10-4a12-4511-8c7c-135720d4f277" providerId="ADAL" clId="{220C0754-9F83-45B2-8083-AD8349570C8C}" dt="2022-05-04T10:04:02.079" v="3287" actId="6549"/>
        <pc:sldMkLst>
          <pc:docMk/>
          <pc:sldMk cId="2386659170" sldId="259"/>
        </pc:sldMkLst>
        <pc:spChg chg="mod ord">
          <ac:chgData name="Ellen Torfs" userId="c6aa1e10-4a12-4511-8c7c-135720d4f277" providerId="ADAL" clId="{220C0754-9F83-45B2-8083-AD8349570C8C}" dt="2022-05-04T10:04:02.079" v="3287" actId="6549"/>
          <ac:spMkLst>
            <pc:docMk/>
            <pc:sldMk cId="2386659170" sldId="259"/>
            <ac:spMk id="2" creationId="{2BAEA33E-55EE-42BA-B2D4-670AC560F3E4}"/>
          </ac:spMkLst>
        </pc:spChg>
        <pc:spChg chg="mod ord">
          <ac:chgData name="Ellen Torfs" userId="c6aa1e10-4a12-4511-8c7c-135720d4f277" providerId="ADAL" clId="{220C0754-9F83-45B2-8083-AD8349570C8C}" dt="2022-05-04T07:17:21.119" v="539" actId="20577"/>
          <ac:spMkLst>
            <pc:docMk/>
            <pc:sldMk cId="2386659170" sldId="259"/>
            <ac:spMk id="3" creationId="{809F62A9-0BEA-48C6-B930-23C4926373C4}"/>
          </ac:spMkLst>
        </pc:spChg>
        <pc:spChg chg="mod ord">
          <ac:chgData name="Ellen Torfs" userId="c6aa1e10-4a12-4511-8c7c-135720d4f277" providerId="ADAL" clId="{220C0754-9F83-45B2-8083-AD8349570C8C}" dt="2022-05-04T06:58:19.354" v="296" actId="700"/>
          <ac:spMkLst>
            <pc:docMk/>
            <pc:sldMk cId="2386659170" sldId="259"/>
            <ac:spMk id="4" creationId="{15E13DA4-F3E2-4099-A9D0-193F5208555B}"/>
          </ac:spMkLst>
        </pc:spChg>
        <pc:spChg chg="add mod">
          <ac:chgData name="Ellen Torfs" userId="c6aa1e10-4a12-4511-8c7c-135720d4f277" providerId="ADAL" clId="{220C0754-9F83-45B2-8083-AD8349570C8C}" dt="2022-05-04T07:30:45.024" v="1085" actId="255"/>
          <ac:spMkLst>
            <pc:docMk/>
            <pc:sldMk cId="2386659170" sldId="259"/>
            <ac:spMk id="6" creationId="{FD80E8D0-5124-456D-936C-656D4A298329}"/>
          </ac:spMkLst>
        </pc:spChg>
        <pc:picChg chg="add mod">
          <ac:chgData name="Ellen Torfs" userId="c6aa1e10-4a12-4511-8c7c-135720d4f277" providerId="ADAL" clId="{220C0754-9F83-45B2-8083-AD8349570C8C}" dt="2022-05-04T07:18:41.754" v="553" actId="1076"/>
          <ac:picMkLst>
            <pc:docMk/>
            <pc:sldMk cId="2386659170" sldId="259"/>
            <ac:picMk id="5" creationId="{37D3E810-B5A7-49CD-BDD5-5D69D1415029}"/>
          </ac:picMkLst>
        </pc:picChg>
      </pc:sldChg>
      <pc:sldChg chg="modSp add mod">
        <pc:chgData name="Ellen Torfs" userId="c6aa1e10-4a12-4511-8c7c-135720d4f277" providerId="ADAL" clId="{220C0754-9F83-45B2-8083-AD8349570C8C}" dt="2022-05-04T10:08:54.957" v="3309" actId="20577"/>
        <pc:sldMkLst>
          <pc:docMk/>
          <pc:sldMk cId="1741892896" sldId="260"/>
        </pc:sldMkLst>
        <pc:spChg chg="mod">
          <ac:chgData name="Ellen Torfs" userId="c6aa1e10-4a12-4511-8c7c-135720d4f277" providerId="ADAL" clId="{220C0754-9F83-45B2-8083-AD8349570C8C}" dt="2022-05-04T10:08:54.957" v="3309" actId="20577"/>
          <ac:spMkLst>
            <pc:docMk/>
            <pc:sldMk cId="1741892896" sldId="260"/>
            <ac:spMk id="2" creationId="{84BA86BB-8E43-4C4D-B3B2-91B4143CD3A5}"/>
          </ac:spMkLst>
        </pc:spChg>
        <pc:spChg chg="mod">
          <ac:chgData name="Ellen Torfs" userId="c6aa1e10-4a12-4511-8c7c-135720d4f277" providerId="ADAL" clId="{220C0754-9F83-45B2-8083-AD8349570C8C}" dt="2022-05-04T09:18:34.265" v="2474" actId="20577"/>
          <ac:spMkLst>
            <pc:docMk/>
            <pc:sldMk cId="1741892896" sldId="260"/>
            <ac:spMk id="3" creationId="{1FE7BB57-B791-43AB-A6F9-6411110CB717}"/>
          </ac:spMkLst>
        </pc:spChg>
      </pc:sldChg>
      <pc:sldChg chg="modSp add del mod modClrScheme chgLayout">
        <pc:chgData name="Ellen Torfs" userId="c6aa1e10-4a12-4511-8c7c-135720d4f277" providerId="ADAL" clId="{220C0754-9F83-45B2-8083-AD8349570C8C}" dt="2022-05-04T09:18:07.968" v="2464" actId="2696"/>
        <pc:sldMkLst>
          <pc:docMk/>
          <pc:sldMk cId="2480613308" sldId="260"/>
        </pc:sldMkLst>
        <pc:spChg chg="mod ord">
          <ac:chgData name="Ellen Torfs" userId="c6aa1e10-4a12-4511-8c7c-135720d4f277" providerId="ADAL" clId="{220C0754-9F83-45B2-8083-AD8349570C8C}" dt="2022-05-04T06:58:19.354" v="296" actId="700"/>
          <ac:spMkLst>
            <pc:docMk/>
            <pc:sldMk cId="2480613308" sldId="260"/>
            <ac:spMk id="2" creationId="{84BA86BB-8E43-4C4D-B3B2-91B4143CD3A5}"/>
          </ac:spMkLst>
        </pc:spChg>
        <pc:spChg chg="mod ord">
          <ac:chgData name="Ellen Torfs" userId="c6aa1e10-4a12-4511-8c7c-135720d4f277" providerId="ADAL" clId="{220C0754-9F83-45B2-8083-AD8349570C8C}" dt="2022-05-04T06:58:19.354" v="296" actId="700"/>
          <ac:spMkLst>
            <pc:docMk/>
            <pc:sldMk cId="2480613308" sldId="260"/>
            <ac:spMk id="3" creationId="{1FE7BB57-B791-43AB-A6F9-6411110CB717}"/>
          </ac:spMkLst>
        </pc:spChg>
        <pc:spChg chg="mod ord">
          <ac:chgData name="Ellen Torfs" userId="c6aa1e10-4a12-4511-8c7c-135720d4f277" providerId="ADAL" clId="{220C0754-9F83-45B2-8083-AD8349570C8C}" dt="2022-05-04T06:58:19.354" v="296" actId="700"/>
          <ac:spMkLst>
            <pc:docMk/>
            <pc:sldMk cId="2480613308" sldId="260"/>
            <ac:spMk id="4" creationId="{2CB72130-3249-4C09-9973-34CE3986B093}"/>
          </ac:spMkLst>
        </pc:spChg>
        <pc:picChg chg="mod">
          <ac:chgData name="Ellen Torfs" userId="c6aa1e10-4a12-4511-8c7c-135720d4f277" providerId="ADAL" clId="{220C0754-9F83-45B2-8083-AD8349570C8C}" dt="2022-05-04T07:31:03.302" v="1087" actId="1076"/>
          <ac:picMkLst>
            <pc:docMk/>
            <pc:sldMk cId="2480613308" sldId="260"/>
            <ac:picMk id="1025" creationId="{F2ADD139-3B9F-4A39-A794-957AB665EE93}"/>
          </ac:picMkLst>
        </pc:picChg>
      </pc:sldChg>
      <pc:sldChg chg="del">
        <pc:chgData name="Ellen Torfs" userId="c6aa1e10-4a12-4511-8c7c-135720d4f277" providerId="ADAL" clId="{220C0754-9F83-45B2-8083-AD8349570C8C}" dt="2022-05-04T06:55:21.353" v="28" actId="47"/>
        <pc:sldMkLst>
          <pc:docMk/>
          <pc:sldMk cId="2679150034" sldId="260"/>
        </pc:sldMkLst>
      </pc:sldChg>
      <pc:sldChg chg="add del">
        <pc:chgData name="Ellen Torfs" userId="c6aa1e10-4a12-4511-8c7c-135720d4f277" providerId="ADAL" clId="{220C0754-9F83-45B2-8083-AD8349570C8C}" dt="2022-05-04T06:56:17.849" v="117" actId="47"/>
        <pc:sldMkLst>
          <pc:docMk/>
          <pc:sldMk cId="3019737573" sldId="260"/>
        </pc:sldMkLst>
      </pc:sldChg>
      <pc:sldChg chg="add del">
        <pc:chgData name="Ellen Torfs" userId="c6aa1e10-4a12-4511-8c7c-135720d4f277" providerId="ADAL" clId="{220C0754-9F83-45B2-8083-AD8349570C8C}" dt="2022-05-04T06:56:17.849" v="117" actId="47"/>
        <pc:sldMkLst>
          <pc:docMk/>
          <pc:sldMk cId="1041512936" sldId="261"/>
        </pc:sldMkLst>
      </pc:sldChg>
      <pc:sldChg chg="del">
        <pc:chgData name="Ellen Torfs" userId="c6aa1e10-4a12-4511-8c7c-135720d4f277" providerId="ADAL" clId="{220C0754-9F83-45B2-8083-AD8349570C8C}" dt="2022-05-04T06:55:21.353" v="28" actId="47"/>
        <pc:sldMkLst>
          <pc:docMk/>
          <pc:sldMk cId="1118926834" sldId="261"/>
        </pc:sldMkLst>
      </pc:sldChg>
      <pc:sldChg chg="modSp add del mod modClrScheme chgLayout">
        <pc:chgData name="Ellen Torfs" userId="c6aa1e10-4a12-4511-8c7c-135720d4f277" providerId="ADAL" clId="{220C0754-9F83-45B2-8083-AD8349570C8C}" dt="2022-05-04T07:00:33.265" v="316" actId="47"/>
        <pc:sldMkLst>
          <pc:docMk/>
          <pc:sldMk cId="3019737573" sldId="261"/>
        </pc:sldMkLst>
        <pc:spChg chg="mod ord">
          <ac:chgData name="Ellen Torfs" userId="c6aa1e10-4a12-4511-8c7c-135720d4f277" providerId="ADAL" clId="{220C0754-9F83-45B2-8083-AD8349570C8C}" dt="2022-05-04T06:58:19.354" v="296" actId="700"/>
          <ac:spMkLst>
            <pc:docMk/>
            <pc:sldMk cId="3019737573" sldId="261"/>
            <ac:spMk id="2" creationId="{607047DC-C097-4E8F-BAEF-8EE5BB1DB7F2}"/>
          </ac:spMkLst>
        </pc:spChg>
        <pc:spChg chg="mod ord">
          <ac:chgData name="Ellen Torfs" userId="c6aa1e10-4a12-4511-8c7c-135720d4f277" providerId="ADAL" clId="{220C0754-9F83-45B2-8083-AD8349570C8C}" dt="2022-05-04T06:58:19.354" v="296" actId="700"/>
          <ac:spMkLst>
            <pc:docMk/>
            <pc:sldMk cId="3019737573" sldId="261"/>
            <ac:spMk id="3" creationId="{7CA4895E-4471-42A9-A920-E41472ECCE71}"/>
          </ac:spMkLst>
        </pc:spChg>
        <pc:spChg chg="mod ord">
          <ac:chgData name="Ellen Torfs" userId="c6aa1e10-4a12-4511-8c7c-135720d4f277" providerId="ADAL" clId="{220C0754-9F83-45B2-8083-AD8349570C8C}" dt="2022-05-04T06:58:19.354" v="296" actId="700"/>
          <ac:spMkLst>
            <pc:docMk/>
            <pc:sldMk cId="3019737573" sldId="261"/>
            <ac:spMk id="4" creationId="{30F15793-9782-46DF-AB7A-E921DA776BC7}"/>
          </ac:spMkLst>
        </pc:spChg>
      </pc:sldChg>
      <pc:sldChg chg="add del">
        <pc:chgData name="Ellen Torfs" userId="c6aa1e10-4a12-4511-8c7c-135720d4f277" providerId="ADAL" clId="{220C0754-9F83-45B2-8083-AD8349570C8C}" dt="2022-05-04T06:56:17.849" v="117" actId="47"/>
        <pc:sldMkLst>
          <pc:docMk/>
          <pc:sldMk cId="475303019" sldId="262"/>
        </pc:sldMkLst>
      </pc:sldChg>
      <pc:sldChg chg="addSp modSp add del mod modClrScheme chgLayout">
        <pc:chgData name="Ellen Torfs" userId="c6aa1e10-4a12-4511-8c7c-135720d4f277" providerId="ADAL" clId="{220C0754-9F83-45B2-8083-AD8349570C8C}" dt="2022-05-04T10:06:32.866" v="3303" actId="1076"/>
        <pc:sldMkLst>
          <pc:docMk/>
          <pc:sldMk cId="1041512936" sldId="262"/>
        </pc:sldMkLst>
        <pc:spChg chg="mod ord">
          <ac:chgData name="Ellen Torfs" userId="c6aa1e10-4a12-4511-8c7c-135720d4f277" providerId="ADAL" clId="{220C0754-9F83-45B2-8083-AD8349570C8C}" dt="2022-05-04T10:04:34.238" v="3288" actId="404"/>
          <ac:spMkLst>
            <pc:docMk/>
            <pc:sldMk cId="1041512936" sldId="262"/>
            <ac:spMk id="2" creationId="{BC3CAE0D-AA3F-4695-947C-B0888E1D2E25}"/>
          </ac:spMkLst>
        </pc:spChg>
        <pc:spChg chg="mod ord">
          <ac:chgData name="Ellen Torfs" userId="c6aa1e10-4a12-4511-8c7c-135720d4f277" providerId="ADAL" clId="{220C0754-9F83-45B2-8083-AD8349570C8C}" dt="2022-05-04T07:34:04.088" v="1131" actId="6549"/>
          <ac:spMkLst>
            <pc:docMk/>
            <pc:sldMk cId="1041512936" sldId="262"/>
            <ac:spMk id="3" creationId="{10FEFF1C-9D9A-4851-B52B-0650BB4600C5}"/>
          </ac:spMkLst>
        </pc:spChg>
        <pc:spChg chg="mod ord">
          <ac:chgData name="Ellen Torfs" userId="c6aa1e10-4a12-4511-8c7c-135720d4f277" providerId="ADAL" clId="{220C0754-9F83-45B2-8083-AD8349570C8C}" dt="2022-05-04T06:58:19.354" v="296" actId="700"/>
          <ac:spMkLst>
            <pc:docMk/>
            <pc:sldMk cId="1041512936" sldId="262"/>
            <ac:spMk id="4" creationId="{3023BB49-7DBC-434C-B377-7C3B2BDCC58E}"/>
          </ac:spMkLst>
        </pc:spChg>
        <pc:picChg chg="mod">
          <ac:chgData name="Ellen Torfs" userId="c6aa1e10-4a12-4511-8c7c-135720d4f277" providerId="ADAL" clId="{220C0754-9F83-45B2-8083-AD8349570C8C}" dt="2022-05-04T10:06:32.866" v="3303" actId="1076"/>
          <ac:picMkLst>
            <pc:docMk/>
            <pc:sldMk cId="1041512936" sldId="262"/>
            <ac:picMk id="6" creationId="{C3E23E24-A91B-4D42-9835-7E0CF162D6DF}"/>
          </ac:picMkLst>
        </pc:picChg>
        <pc:picChg chg="add mod">
          <ac:chgData name="Ellen Torfs" userId="c6aa1e10-4a12-4511-8c7c-135720d4f277" providerId="ADAL" clId="{220C0754-9F83-45B2-8083-AD8349570C8C}" dt="2022-05-04T10:06:29.184" v="3302" actId="1076"/>
          <ac:picMkLst>
            <pc:docMk/>
            <pc:sldMk cId="1041512936" sldId="262"/>
            <ac:picMk id="7" creationId="{02A33D87-E0C9-4BC0-AF58-D9789E7030AB}"/>
          </ac:picMkLst>
        </pc:picChg>
        <pc:picChg chg="add mod">
          <ac:chgData name="Ellen Torfs" userId="c6aa1e10-4a12-4511-8c7c-135720d4f277" providerId="ADAL" clId="{220C0754-9F83-45B2-8083-AD8349570C8C}" dt="2022-05-04T10:06:06.840" v="3298" actId="1076"/>
          <ac:picMkLst>
            <pc:docMk/>
            <pc:sldMk cId="1041512936" sldId="262"/>
            <ac:picMk id="8" creationId="{A37598FC-24EE-4FB1-90DE-FD0D3346C9BD}"/>
          </ac:picMkLst>
        </pc:picChg>
        <pc:cxnChg chg="add mod">
          <ac:chgData name="Ellen Torfs" userId="c6aa1e10-4a12-4511-8c7c-135720d4f277" providerId="ADAL" clId="{220C0754-9F83-45B2-8083-AD8349570C8C}" dt="2022-05-04T10:06:24.829" v="3301" actId="1582"/>
          <ac:cxnSpMkLst>
            <pc:docMk/>
            <pc:sldMk cId="1041512936" sldId="262"/>
            <ac:cxnSpMk id="10" creationId="{900B1C43-127C-42B0-8D15-32B20033F8D7}"/>
          </ac:cxnSpMkLst>
        </pc:cxnChg>
      </pc:sldChg>
      <pc:sldChg chg="addSp delSp modSp add del mod modClrScheme chgLayout modNotesTx">
        <pc:chgData name="Ellen Torfs" userId="c6aa1e10-4a12-4511-8c7c-135720d4f277" providerId="ADAL" clId="{220C0754-9F83-45B2-8083-AD8349570C8C}" dt="2022-05-04T10:07:47.174" v="3304" actId="20577"/>
        <pc:sldMkLst>
          <pc:docMk/>
          <pc:sldMk cId="475303019" sldId="263"/>
        </pc:sldMkLst>
        <pc:spChg chg="mod ord">
          <ac:chgData name="Ellen Torfs" userId="c6aa1e10-4a12-4511-8c7c-135720d4f277" providerId="ADAL" clId="{220C0754-9F83-45B2-8083-AD8349570C8C}" dt="2022-05-04T10:07:47.174" v="3304" actId="20577"/>
          <ac:spMkLst>
            <pc:docMk/>
            <pc:sldMk cId="475303019" sldId="263"/>
            <ac:spMk id="2" creationId="{603F7F94-FB83-4C9B-9B75-0ECA706CEE24}"/>
          </ac:spMkLst>
        </pc:spChg>
        <pc:spChg chg="mod ord">
          <ac:chgData name="Ellen Torfs" userId="c6aa1e10-4a12-4511-8c7c-135720d4f277" providerId="ADAL" clId="{220C0754-9F83-45B2-8083-AD8349570C8C}" dt="2022-05-04T06:58:19.354" v="296" actId="700"/>
          <ac:spMkLst>
            <pc:docMk/>
            <pc:sldMk cId="475303019" sldId="263"/>
            <ac:spMk id="3" creationId="{A3CD1C6B-3073-4B5E-8E56-B2D0E936ACE7}"/>
          </ac:spMkLst>
        </pc:spChg>
        <pc:spChg chg="mod ord">
          <ac:chgData name="Ellen Torfs" userId="c6aa1e10-4a12-4511-8c7c-135720d4f277" providerId="ADAL" clId="{220C0754-9F83-45B2-8083-AD8349570C8C}" dt="2022-05-04T06:58:19.354" v="296" actId="700"/>
          <ac:spMkLst>
            <pc:docMk/>
            <pc:sldMk cId="475303019" sldId="263"/>
            <ac:spMk id="4" creationId="{399AFC87-4CEE-4B89-9B1A-A3C59A2B3980}"/>
          </ac:spMkLst>
        </pc:spChg>
        <pc:picChg chg="add del mod">
          <ac:chgData name="Ellen Torfs" userId="c6aa1e10-4a12-4511-8c7c-135720d4f277" providerId="ADAL" clId="{220C0754-9F83-45B2-8083-AD8349570C8C}" dt="2022-05-04T08:31:11.923" v="1761" actId="478"/>
          <ac:picMkLst>
            <pc:docMk/>
            <pc:sldMk cId="475303019" sldId="263"/>
            <ac:picMk id="6" creationId="{2A02EF6F-B16C-4EF8-93C9-C469F437C781}"/>
          </ac:picMkLst>
        </pc:picChg>
        <pc:picChg chg="add mod">
          <ac:chgData name="Ellen Torfs" userId="c6aa1e10-4a12-4511-8c7c-135720d4f277" providerId="ADAL" clId="{220C0754-9F83-45B2-8083-AD8349570C8C}" dt="2022-05-04T08:38:16.796" v="2053" actId="1076"/>
          <ac:picMkLst>
            <pc:docMk/>
            <pc:sldMk cId="475303019" sldId="263"/>
            <ac:picMk id="8" creationId="{2FD1E8A6-211A-4E1C-AAA3-AFB0A9673706}"/>
          </ac:picMkLst>
        </pc:picChg>
      </pc:sldChg>
      <pc:sldChg chg="add del">
        <pc:chgData name="Ellen Torfs" userId="c6aa1e10-4a12-4511-8c7c-135720d4f277" providerId="ADAL" clId="{220C0754-9F83-45B2-8083-AD8349570C8C}" dt="2022-05-04T06:56:17.849" v="117" actId="47"/>
        <pc:sldMkLst>
          <pc:docMk/>
          <pc:sldMk cId="2448778883" sldId="263"/>
        </pc:sldMkLst>
      </pc:sldChg>
      <pc:sldChg chg="add del">
        <pc:chgData name="Ellen Torfs" userId="c6aa1e10-4a12-4511-8c7c-135720d4f277" providerId="ADAL" clId="{220C0754-9F83-45B2-8083-AD8349570C8C}" dt="2022-05-04T06:56:17.849" v="117" actId="47"/>
        <pc:sldMkLst>
          <pc:docMk/>
          <pc:sldMk cId="625461897" sldId="264"/>
        </pc:sldMkLst>
      </pc:sldChg>
      <pc:sldChg chg="addSp delSp modSp add del mod modClrScheme chgLayout">
        <pc:chgData name="Ellen Torfs" userId="c6aa1e10-4a12-4511-8c7c-135720d4f277" providerId="ADAL" clId="{220C0754-9F83-45B2-8083-AD8349570C8C}" dt="2022-05-04T08:47:51.900" v="2127" actId="1076"/>
        <pc:sldMkLst>
          <pc:docMk/>
          <pc:sldMk cId="2448778883" sldId="264"/>
        </pc:sldMkLst>
        <pc:spChg chg="add del mod ord">
          <ac:chgData name="Ellen Torfs" userId="c6aa1e10-4a12-4511-8c7c-135720d4f277" providerId="ADAL" clId="{220C0754-9F83-45B2-8083-AD8349570C8C}" dt="2022-05-04T08:43:42.958" v="2120" actId="478"/>
          <ac:spMkLst>
            <pc:docMk/>
            <pc:sldMk cId="2448778883" sldId="264"/>
            <ac:spMk id="2" creationId="{0CFD2C8B-91B9-4363-9745-21CA6F9CB56D}"/>
          </ac:spMkLst>
        </pc:spChg>
        <pc:spChg chg="mod ord">
          <ac:chgData name="Ellen Torfs" userId="c6aa1e10-4a12-4511-8c7c-135720d4f277" providerId="ADAL" clId="{220C0754-9F83-45B2-8083-AD8349570C8C}" dt="2022-05-04T06:58:19.354" v="296" actId="700"/>
          <ac:spMkLst>
            <pc:docMk/>
            <pc:sldMk cId="2448778883" sldId="264"/>
            <ac:spMk id="3" creationId="{A3CD1C6B-3073-4B5E-8E56-B2D0E936ACE7}"/>
          </ac:spMkLst>
        </pc:spChg>
        <pc:spChg chg="mod ord">
          <ac:chgData name="Ellen Torfs" userId="c6aa1e10-4a12-4511-8c7c-135720d4f277" providerId="ADAL" clId="{220C0754-9F83-45B2-8083-AD8349570C8C}" dt="2022-05-04T06:58:19.354" v="296" actId="700"/>
          <ac:spMkLst>
            <pc:docMk/>
            <pc:sldMk cId="2448778883" sldId="264"/>
            <ac:spMk id="4" creationId="{399AFC87-4CEE-4B89-9B1A-A3C59A2B3980}"/>
          </ac:spMkLst>
        </pc:spChg>
        <pc:picChg chg="add del mod">
          <ac:chgData name="Ellen Torfs" userId="c6aa1e10-4a12-4511-8c7c-135720d4f277" providerId="ADAL" clId="{220C0754-9F83-45B2-8083-AD8349570C8C}" dt="2022-05-04T08:43:55.140" v="2124" actId="1076"/>
          <ac:picMkLst>
            <pc:docMk/>
            <pc:sldMk cId="2448778883" sldId="264"/>
            <ac:picMk id="6" creationId="{96FC2CF2-112C-472D-8A09-75DFA28480DD}"/>
          </ac:picMkLst>
        </pc:picChg>
        <pc:picChg chg="add del mod">
          <ac:chgData name="Ellen Torfs" userId="c6aa1e10-4a12-4511-8c7c-135720d4f277" providerId="ADAL" clId="{220C0754-9F83-45B2-8083-AD8349570C8C}" dt="2022-05-04T08:43:17.609" v="2115" actId="22"/>
          <ac:picMkLst>
            <pc:docMk/>
            <pc:sldMk cId="2448778883" sldId="264"/>
            <ac:picMk id="7" creationId="{68CF190B-7C84-485C-80F8-E16F7A582C73}"/>
          </ac:picMkLst>
        </pc:picChg>
        <pc:picChg chg="add del mod ord">
          <ac:chgData name="Ellen Torfs" userId="c6aa1e10-4a12-4511-8c7c-135720d4f277" providerId="ADAL" clId="{220C0754-9F83-45B2-8083-AD8349570C8C}" dt="2022-05-04T08:47:51.900" v="2127" actId="1076"/>
          <ac:picMkLst>
            <pc:docMk/>
            <pc:sldMk cId="2448778883" sldId="264"/>
            <ac:picMk id="8" creationId="{5CE8B826-8117-4CFD-914E-AEDD5C934E35}"/>
          </ac:picMkLst>
        </pc:picChg>
        <pc:picChg chg="add del mod">
          <ac:chgData name="Ellen Torfs" userId="c6aa1e10-4a12-4511-8c7c-135720d4f277" providerId="ADAL" clId="{220C0754-9F83-45B2-8083-AD8349570C8C}" dt="2022-05-04T08:43:14.185" v="2113" actId="22"/>
          <ac:picMkLst>
            <pc:docMk/>
            <pc:sldMk cId="2448778883" sldId="264"/>
            <ac:picMk id="10" creationId="{E5897C06-C033-4026-89A1-FF356ED80453}"/>
          </ac:picMkLst>
        </pc:picChg>
      </pc:sldChg>
      <pc:sldChg chg="addSp modSp add del mod modClrScheme chgLayout">
        <pc:chgData name="Ellen Torfs" userId="c6aa1e10-4a12-4511-8c7c-135720d4f277" providerId="ADAL" clId="{220C0754-9F83-45B2-8083-AD8349570C8C}" dt="2022-05-04T08:53:03.579" v="2234" actId="1076"/>
        <pc:sldMkLst>
          <pc:docMk/>
          <pc:sldMk cId="625461897" sldId="265"/>
        </pc:sldMkLst>
        <pc:spChg chg="add mod ord">
          <ac:chgData name="Ellen Torfs" userId="c6aa1e10-4a12-4511-8c7c-135720d4f277" providerId="ADAL" clId="{220C0754-9F83-45B2-8083-AD8349570C8C}" dt="2022-05-04T08:52:49.404" v="2231" actId="20577"/>
          <ac:spMkLst>
            <pc:docMk/>
            <pc:sldMk cId="625461897" sldId="265"/>
            <ac:spMk id="2" creationId="{9B9F8E24-FAC2-4EC8-851B-1201E051124D}"/>
          </ac:spMkLst>
        </pc:spChg>
        <pc:spChg chg="mod ord">
          <ac:chgData name="Ellen Torfs" userId="c6aa1e10-4a12-4511-8c7c-135720d4f277" providerId="ADAL" clId="{220C0754-9F83-45B2-8083-AD8349570C8C}" dt="2022-05-04T06:58:19.354" v="296" actId="700"/>
          <ac:spMkLst>
            <pc:docMk/>
            <pc:sldMk cId="625461897" sldId="265"/>
            <ac:spMk id="3" creationId="{A3CD1C6B-3073-4B5E-8E56-B2D0E936ACE7}"/>
          </ac:spMkLst>
        </pc:spChg>
        <pc:spChg chg="mod ord">
          <ac:chgData name="Ellen Torfs" userId="c6aa1e10-4a12-4511-8c7c-135720d4f277" providerId="ADAL" clId="{220C0754-9F83-45B2-8083-AD8349570C8C}" dt="2022-05-04T06:58:19.354" v="296" actId="700"/>
          <ac:spMkLst>
            <pc:docMk/>
            <pc:sldMk cId="625461897" sldId="265"/>
            <ac:spMk id="4" creationId="{399AFC87-4CEE-4B89-9B1A-A3C59A2B3980}"/>
          </ac:spMkLst>
        </pc:spChg>
        <pc:picChg chg="mod">
          <ac:chgData name="Ellen Torfs" userId="c6aa1e10-4a12-4511-8c7c-135720d4f277" providerId="ADAL" clId="{220C0754-9F83-45B2-8083-AD8349570C8C}" dt="2022-05-04T08:53:03.579" v="2234" actId="1076"/>
          <ac:picMkLst>
            <pc:docMk/>
            <pc:sldMk cId="625461897" sldId="265"/>
            <ac:picMk id="10" creationId="{C858F732-4BC2-47D9-AA1F-ED8A4DF27FC8}"/>
          </ac:picMkLst>
        </pc:picChg>
      </pc:sldChg>
      <pc:sldChg chg="add del">
        <pc:chgData name="Ellen Torfs" userId="c6aa1e10-4a12-4511-8c7c-135720d4f277" providerId="ADAL" clId="{220C0754-9F83-45B2-8083-AD8349570C8C}" dt="2022-05-04T06:56:17.849" v="117" actId="47"/>
        <pc:sldMkLst>
          <pc:docMk/>
          <pc:sldMk cId="1939701574" sldId="265"/>
        </pc:sldMkLst>
      </pc:sldChg>
      <pc:sldChg chg="modSp add mod modClrScheme chgLayout">
        <pc:chgData name="Ellen Torfs" userId="c6aa1e10-4a12-4511-8c7c-135720d4f277" providerId="ADAL" clId="{220C0754-9F83-45B2-8083-AD8349570C8C}" dt="2022-05-04T09:54:09.745" v="3163" actId="6549"/>
        <pc:sldMkLst>
          <pc:docMk/>
          <pc:sldMk cId="174977591" sldId="266"/>
        </pc:sldMkLst>
        <pc:spChg chg="mod ord">
          <ac:chgData name="Ellen Torfs" userId="c6aa1e10-4a12-4511-8c7c-135720d4f277" providerId="ADAL" clId="{220C0754-9F83-45B2-8083-AD8349570C8C}" dt="2022-05-04T09:54:09.745" v="3163" actId="6549"/>
          <ac:spMkLst>
            <pc:docMk/>
            <pc:sldMk cId="174977591" sldId="266"/>
            <ac:spMk id="2" creationId="{AB84E635-DE47-4A4B-9479-02C05CF9EEFC}"/>
          </ac:spMkLst>
        </pc:spChg>
        <pc:spChg chg="mod ord">
          <ac:chgData name="Ellen Torfs" userId="c6aa1e10-4a12-4511-8c7c-135720d4f277" providerId="ADAL" clId="{220C0754-9F83-45B2-8083-AD8349570C8C}" dt="2022-05-04T09:47:38.025" v="3162" actId="6549"/>
          <ac:spMkLst>
            <pc:docMk/>
            <pc:sldMk cId="174977591" sldId="266"/>
            <ac:spMk id="3" creationId="{6072653E-2AF1-403D-9D28-05C49E6EEC0B}"/>
          </ac:spMkLst>
        </pc:spChg>
        <pc:spChg chg="mod ord">
          <ac:chgData name="Ellen Torfs" userId="c6aa1e10-4a12-4511-8c7c-135720d4f277" providerId="ADAL" clId="{220C0754-9F83-45B2-8083-AD8349570C8C}" dt="2022-05-04T06:58:19.354" v="296" actId="700"/>
          <ac:spMkLst>
            <pc:docMk/>
            <pc:sldMk cId="174977591" sldId="266"/>
            <ac:spMk id="4" creationId="{3B021E0A-B28D-4F8E-BF88-46D1DE00B318}"/>
          </ac:spMkLst>
        </pc:spChg>
      </pc:sldChg>
      <pc:sldChg chg="add del">
        <pc:chgData name="Ellen Torfs" userId="c6aa1e10-4a12-4511-8c7c-135720d4f277" providerId="ADAL" clId="{220C0754-9F83-45B2-8083-AD8349570C8C}" dt="2022-05-04T06:57:02.258" v="204" actId="47"/>
        <pc:sldMkLst>
          <pc:docMk/>
          <pc:sldMk cId="4186476886" sldId="266"/>
        </pc:sldMkLst>
      </pc:sldChg>
      <pc:sldChg chg="modSp add del mod">
        <pc:chgData name="Ellen Torfs" userId="c6aa1e10-4a12-4511-8c7c-135720d4f277" providerId="ADAL" clId="{220C0754-9F83-45B2-8083-AD8349570C8C}" dt="2022-05-04T06:56:17.849" v="117" actId="47"/>
        <pc:sldMkLst>
          <pc:docMk/>
          <pc:sldMk cId="174977591" sldId="267"/>
        </pc:sldMkLst>
        <pc:spChg chg="mod">
          <ac:chgData name="Ellen Torfs" userId="c6aa1e10-4a12-4511-8c7c-135720d4f277" providerId="ADAL" clId="{220C0754-9F83-45B2-8083-AD8349570C8C}" dt="2022-05-04T06:56:00.170" v="114" actId="27636"/>
          <ac:spMkLst>
            <pc:docMk/>
            <pc:sldMk cId="174977591" sldId="267"/>
            <ac:spMk id="2" creationId="{AB84E635-DE47-4A4B-9479-02C05CF9EEFC}"/>
          </ac:spMkLst>
        </pc:spChg>
      </pc:sldChg>
      <pc:sldChg chg="add del">
        <pc:chgData name="Ellen Torfs" userId="c6aa1e10-4a12-4511-8c7c-135720d4f277" providerId="ADAL" clId="{220C0754-9F83-45B2-8083-AD8349570C8C}" dt="2022-05-04T06:57:02.258" v="204" actId="47"/>
        <pc:sldMkLst>
          <pc:docMk/>
          <pc:sldMk cId="1939701574" sldId="267"/>
        </pc:sldMkLst>
      </pc:sldChg>
      <pc:sldChg chg="addSp delSp modSp add mod modClrScheme chgLayout">
        <pc:chgData name="Ellen Torfs" userId="c6aa1e10-4a12-4511-8c7c-135720d4f277" providerId="ADAL" clId="{220C0754-9F83-45B2-8083-AD8349570C8C}" dt="2022-05-04T09:59:48.569" v="3245" actId="255"/>
        <pc:sldMkLst>
          <pc:docMk/>
          <pc:sldMk cId="2496673121" sldId="267"/>
        </pc:sldMkLst>
        <pc:spChg chg="add del mod ord">
          <ac:chgData name="Ellen Torfs" userId="c6aa1e10-4a12-4511-8c7c-135720d4f277" providerId="ADAL" clId="{220C0754-9F83-45B2-8083-AD8349570C8C}" dt="2022-05-04T09:55:30.310" v="3176" actId="478"/>
          <ac:spMkLst>
            <pc:docMk/>
            <pc:sldMk cId="2496673121" sldId="267"/>
            <ac:spMk id="2" creationId="{86EA1739-0708-4968-AA32-1592455FE61F}"/>
          </ac:spMkLst>
        </pc:spChg>
        <pc:spChg chg="mod ord">
          <ac:chgData name="Ellen Torfs" userId="c6aa1e10-4a12-4511-8c7c-135720d4f277" providerId="ADAL" clId="{220C0754-9F83-45B2-8083-AD8349570C8C}" dt="2022-05-04T09:59:48.569" v="3245" actId="255"/>
          <ac:spMkLst>
            <pc:docMk/>
            <pc:sldMk cId="2496673121" sldId="267"/>
            <ac:spMk id="3" creationId="{DA7DA403-E07D-4EB7-8564-C4622DF5324D}"/>
          </ac:spMkLst>
        </pc:spChg>
        <pc:spChg chg="mod ord">
          <ac:chgData name="Ellen Torfs" userId="c6aa1e10-4a12-4511-8c7c-135720d4f277" providerId="ADAL" clId="{220C0754-9F83-45B2-8083-AD8349570C8C}" dt="2022-05-04T06:58:19.354" v="296" actId="700"/>
          <ac:spMkLst>
            <pc:docMk/>
            <pc:sldMk cId="2496673121" sldId="267"/>
            <ac:spMk id="4" creationId="{6B8F4B73-3C4F-4FDD-922E-FE86AD584567}"/>
          </ac:spMkLst>
        </pc:spChg>
        <pc:graphicFrameChg chg="mod ord">
          <ac:chgData name="Ellen Torfs" userId="c6aa1e10-4a12-4511-8c7c-135720d4f277" providerId="ADAL" clId="{220C0754-9F83-45B2-8083-AD8349570C8C}" dt="2022-05-04T06:58:19.354" v="296" actId="700"/>
          <ac:graphicFrameMkLst>
            <pc:docMk/>
            <pc:sldMk cId="2496673121" sldId="267"/>
            <ac:graphicFrameMk id="5" creationId="{1A7E40FE-607E-41CD-A193-18A7FF132E9C}"/>
          </ac:graphicFrameMkLst>
        </pc:graphicFrameChg>
        <pc:picChg chg="mod modCrop">
          <ac:chgData name="Ellen Torfs" userId="c6aa1e10-4a12-4511-8c7c-135720d4f277" providerId="ADAL" clId="{220C0754-9F83-45B2-8083-AD8349570C8C}" dt="2022-05-04T09:58:30.475" v="3212" actId="1076"/>
          <ac:picMkLst>
            <pc:docMk/>
            <pc:sldMk cId="2496673121" sldId="267"/>
            <ac:picMk id="6" creationId="{C428F731-0857-4AB9-AC10-4104366B1C87}"/>
          </ac:picMkLst>
        </pc:picChg>
        <pc:picChg chg="add mod modCrop">
          <ac:chgData name="Ellen Torfs" userId="c6aa1e10-4a12-4511-8c7c-135720d4f277" providerId="ADAL" clId="{220C0754-9F83-45B2-8083-AD8349570C8C}" dt="2022-05-04T09:59:04.614" v="3232" actId="1037"/>
          <ac:picMkLst>
            <pc:docMk/>
            <pc:sldMk cId="2496673121" sldId="267"/>
            <ac:picMk id="8" creationId="{58B57461-1CAF-445D-B9FA-7C85D412C463}"/>
          </ac:picMkLst>
        </pc:picChg>
        <pc:picChg chg="add mod">
          <ac:chgData name="Ellen Torfs" userId="c6aa1e10-4a12-4511-8c7c-135720d4f277" providerId="ADAL" clId="{220C0754-9F83-45B2-8083-AD8349570C8C}" dt="2022-05-04T09:59:07.454" v="3236" actId="1038"/>
          <ac:picMkLst>
            <pc:docMk/>
            <pc:sldMk cId="2496673121" sldId="267"/>
            <ac:picMk id="10" creationId="{2D913785-4E1E-4850-AC8D-0E17C9FDEB17}"/>
          </ac:picMkLst>
        </pc:picChg>
        <pc:picChg chg="add mod modCrop">
          <ac:chgData name="Ellen Torfs" userId="c6aa1e10-4a12-4511-8c7c-135720d4f277" providerId="ADAL" clId="{220C0754-9F83-45B2-8083-AD8349570C8C}" dt="2022-05-04T09:58:42.267" v="3215" actId="1076"/>
          <ac:picMkLst>
            <pc:docMk/>
            <pc:sldMk cId="2496673121" sldId="267"/>
            <ac:picMk id="11" creationId="{D984D253-2C22-45AA-AB97-6939BF9DFF22}"/>
          </ac:picMkLst>
        </pc:picChg>
      </pc:sldChg>
      <pc:sldChg chg="modSp add del mod">
        <pc:chgData name="Ellen Torfs" userId="c6aa1e10-4a12-4511-8c7c-135720d4f277" providerId="ADAL" clId="{220C0754-9F83-45B2-8083-AD8349570C8C}" dt="2022-05-04T06:57:02.258" v="204" actId="47"/>
        <pc:sldMkLst>
          <pc:docMk/>
          <pc:sldMk cId="174977591" sldId="268"/>
        </pc:sldMkLst>
        <pc:spChg chg="mod">
          <ac:chgData name="Ellen Torfs" userId="c6aa1e10-4a12-4511-8c7c-135720d4f277" providerId="ADAL" clId="{220C0754-9F83-45B2-8083-AD8349570C8C}" dt="2022-05-04T06:56:22.984" v="202" actId="27636"/>
          <ac:spMkLst>
            <pc:docMk/>
            <pc:sldMk cId="174977591" sldId="268"/>
            <ac:spMk id="2" creationId="{AB84E635-DE47-4A4B-9479-02C05CF9EEFC}"/>
          </ac:spMkLst>
        </pc:spChg>
      </pc:sldChg>
      <pc:sldChg chg="add del">
        <pc:chgData name="Ellen Torfs" userId="c6aa1e10-4a12-4511-8c7c-135720d4f277" providerId="ADAL" clId="{220C0754-9F83-45B2-8083-AD8349570C8C}" dt="2022-05-04T06:56:17.849" v="117" actId="47"/>
        <pc:sldMkLst>
          <pc:docMk/>
          <pc:sldMk cId="2496673121" sldId="268"/>
        </pc:sldMkLst>
      </pc:sldChg>
      <pc:sldChg chg="addSp modSp add del mod modClrScheme chgLayout">
        <pc:chgData name="Ellen Torfs" userId="c6aa1e10-4a12-4511-8c7c-135720d4f277" providerId="ADAL" clId="{220C0754-9F83-45B2-8083-AD8349570C8C}" dt="2022-05-04T09:55:57.429" v="3182" actId="47"/>
        <pc:sldMkLst>
          <pc:docMk/>
          <pc:sldMk cId="3212071491" sldId="268"/>
        </pc:sldMkLst>
        <pc:spChg chg="add mod ord">
          <ac:chgData name="Ellen Torfs" userId="c6aa1e10-4a12-4511-8c7c-135720d4f277" providerId="ADAL" clId="{220C0754-9F83-45B2-8083-AD8349570C8C}" dt="2022-05-04T06:58:19.354" v="296" actId="700"/>
          <ac:spMkLst>
            <pc:docMk/>
            <pc:sldMk cId="3212071491" sldId="268"/>
            <ac:spMk id="2" creationId="{95051DA5-394C-4C33-8A57-E4C92BB350FB}"/>
          </ac:spMkLst>
        </pc:spChg>
        <pc:spChg chg="mod ord">
          <ac:chgData name="Ellen Torfs" userId="c6aa1e10-4a12-4511-8c7c-135720d4f277" providerId="ADAL" clId="{220C0754-9F83-45B2-8083-AD8349570C8C}" dt="2022-05-04T06:58:19.354" v="296" actId="700"/>
          <ac:spMkLst>
            <pc:docMk/>
            <pc:sldMk cId="3212071491" sldId="268"/>
            <ac:spMk id="3" creationId="{DA7DA403-E07D-4EB7-8564-C4622DF5324D}"/>
          </ac:spMkLst>
        </pc:spChg>
        <pc:spChg chg="mod ord">
          <ac:chgData name="Ellen Torfs" userId="c6aa1e10-4a12-4511-8c7c-135720d4f277" providerId="ADAL" clId="{220C0754-9F83-45B2-8083-AD8349570C8C}" dt="2022-05-04T06:58:19.354" v="296" actId="700"/>
          <ac:spMkLst>
            <pc:docMk/>
            <pc:sldMk cId="3212071491" sldId="268"/>
            <ac:spMk id="4" creationId="{6B8F4B73-3C4F-4FDD-922E-FE86AD584567}"/>
          </ac:spMkLst>
        </pc:spChg>
        <pc:graphicFrameChg chg="mod ord">
          <ac:chgData name="Ellen Torfs" userId="c6aa1e10-4a12-4511-8c7c-135720d4f277" providerId="ADAL" clId="{220C0754-9F83-45B2-8083-AD8349570C8C}" dt="2022-05-04T06:58:19.354" v="296" actId="700"/>
          <ac:graphicFrameMkLst>
            <pc:docMk/>
            <pc:sldMk cId="3212071491" sldId="268"/>
            <ac:graphicFrameMk id="5" creationId="{1A7E40FE-607E-41CD-A193-18A7FF132E9C}"/>
          </ac:graphicFrameMkLst>
        </pc:graphicFrameChg>
        <pc:picChg chg="mod">
          <ac:chgData name="Ellen Torfs" userId="c6aa1e10-4a12-4511-8c7c-135720d4f277" providerId="ADAL" clId="{220C0754-9F83-45B2-8083-AD8349570C8C}" dt="2022-05-04T09:01:17.201" v="2384" actId="1076"/>
          <ac:picMkLst>
            <pc:docMk/>
            <pc:sldMk cId="3212071491" sldId="268"/>
            <ac:picMk id="9" creationId="{0A1C05BB-E81D-4CA3-9F6C-7A4345311974}"/>
          </ac:picMkLst>
        </pc:picChg>
      </pc:sldChg>
      <pc:sldChg chg="addSp modSp add mod modClrScheme chgLayout">
        <pc:chgData name="Ellen Torfs" userId="c6aa1e10-4a12-4511-8c7c-135720d4f277" providerId="ADAL" clId="{220C0754-9F83-45B2-8083-AD8349570C8C}" dt="2022-05-04T10:37:25.876" v="3707" actId="1076"/>
        <pc:sldMkLst>
          <pc:docMk/>
          <pc:sldMk cId="1422418604" sldId="269"/>
        </pc:sldMkLst>
        <pc:spChg chg="mod ord">
          <ac:chgData name="Ellen Torfs" userId="c6aa1e10-4a12-4511-8c7c-135720d4f277" providerId="ADAL" clId="{220C0754-9F83-45B2-8083-AD8349570C8C}" dt="2022-05-04T10:37:17.871" v="3704" actId="5793"/>
          <ac:spMkLst>
            <pc:docMk/>
            <pc:sldMk cId="1422418604" sldId="269"/>
            <ac:spMk id="2" creationId="{CDD8D5BE-B6B4-4181-AC66-BD93EDDFA4F5}"/>
          </ac:spMkLst>
        </pc:spChg>
        <pc:spChg chg="mod ord">
          <ac:chgData name="Ellen Torfs" userId="c6aa1e10-4a12-4511-8c7c-135720d4f277" providerId="ADAL" clId="{220C0754-9F83-45B2-8083-AD8349570C8C}" dt="2022-05-04T09:59:58.395" v="3248" actId="255"/>
          <ac:spMkLst>
            <pc:docMk/>
            <pc:sldMk cId="1422418604" sldId="269"/>
            <ac:spMk id="3" creationId="{224312F1-221B-4D33-BD73-441DED81A0FB}"/>
          </ac:spMkLst>
        </pc:spChg>
        <pc:spChg chg="mod ord">
          <ac:chgData name="Ellen Torfs" userId="c6aa1e10-4a12-4511-8c7c-135720d4f277" providerId="ADAL" clId="{220C0754-9F83-45B2-8083-AD8349570C8C}" dt="2022-05-04T06:58:19.354" v="296" actId="700"/>
          <ac:spMkLst>
            <pc:docMk/>
            <pc:sldMk cId="1422418604" sldId="269"/>
            <ac:spMk id="4" creationId="{8F82CC42-0A06-4D73-9B52-4AFC327E358B}"/>
          </ac:spMkLst>
        </pc:spChg>
        <pc:picChg chg="add mod">
          <ac:chgData name="Ellen Torfs" userId="c6aa1e10-4a12-4511-8c7c-135720d4f277" providerId="ADAL" clId="{220C0754-9F83-45B2-8083-AD8349570C8C}" dt="2022-05-04T10:37:25.876" v="3707" actId="1076"/>
          <ac:picMkLst>
            <pc:docMk/>
            <pc:sldMk cId="1422418604" sldId="269"/>
            <ac:picMk id="6" creationId="{E3A971FD-404C-435A-9897-0D2078993427}"/>
          </ac:picMkLst>
        </pc:picChg>
      </pc:sldChg>
      <pc:sldChg chg="add del">
        <pc:chgData name="Ellen Torfs" userId="c6aa1e10-4a12-4511-8c7c-135720d4f277" providerId="ADAL" clId="{220C0754-9F83-45B2-8083-AD8349570C8C}" dt="2022-05-04T06:56:17.849" v="117" actId="47"/>
        <pc:sldMkLst>
          <pc:docMk/>
          <pc:sldMk cId="2480613308" sldId="269"/>
        </pc:sldMkLst>
      </pc:sldChg>
      <pc:sldChg chg="add del">
        <pc:chgData name="Ellen Torfs" userId="c6aa1e10-4a12-4511-8c7c-135720d4f277" providerId="ADAL" clId="{220C0754-9F83-45B2-8083-AD8349570C8C}" dt="2022-05-04T06:57:02.258" v="204" actId="47"/>
        <pc:sldMkLst>
          <pc:docMk/>
          <pc:sldMk cId="2496673121" sldId="269"/>
        </pc:sldMkLst>
      </pc:sldChg>
      <pc:sldChg chg="modSp add mod modNotesTx">
        <pc:chgData name="Ellen Torfs" userId="c6aa1e10-4a12-4511-8c7c-135720d4f277" providerId="ADAL" clId="{220C0754-9F83-45B2-8083-AD8349570C8C}" dt="2022-05-04T10:08:18.213" v="3306" actId="20577"/>
        <pc:sldMkLst>
          <pc:docMk/>
          <pc:sldMk cId="1400249644" sldId="270"/>
        </pc:sldMkLst>
        <pc:spChg chg="mod">
          <ac:chgData name="Ellen Torfs" userId="c6aa1e10-4a12-4511-8c7c-135720d4f277" providerId="ADAL" clId="{220C0754-9F83-45B2-8083-AD8349570C8C}" dt="2022-05-04T10:08:18.213" v="3306" actId="20577"/>
          <ac:spMkLst>
            <pc:docMk/>
            <pc:sldMk cId="1400249644" sldId="270"/>
            <ac:spMk id="5" creationId="{137DBBD8-47C9-45A0-8F92-282083F715D6}"/>
          </ac:spMkLst>
        </pc:spChg>
        <pc:picChg chg="mod">
          <ac:chgData name="Ellen Torfs" userId="c6aa1e10-4a12-4511-8c7c-135720d4f277" providerId="ADAL" clId="{220C0754-9F83-45B2-8083-AD8349570C8C}" dt="2022-05-04T09:13:28.824" v="2387" actId="1076"/>
          <ac:picMkLst>
            <pc:docMk/>
            <pc:sldMk cId="1400249644" sldId="270"/>
            <ac:picMk id="9" creationId="{0E1A8381-C5CD-42FF-8783-238C2757AB42}"/>
          </ac:picMkLst>
        </pc:picChg>
      </pc:sldChg>
      <pc:sldChg chg="add del">
        <pc:chgData name="Ellen Torfs" userId="c6aa1e10-4a12-4511-8c7c-135720d4f277" providerId="ADAL" clId="{220C0754-9F83-45B2-8083-AD8349570C8C}" dt="2022-05-04T06:57:02.258" v="204" actId="47"/>
        <pc:sldMkLst>
          <pc:docMk/>
          <pc:sldMk cId="3212071491" sldId="270"/>
        </pc:sldMkLst>
      </pc:sldChg>
      <pc:sldChg chg="modSp add del mod modClrScheme chgLayout">
        <pc:chgData name="Ellen Torfs" userId="c6aa1e10-4a12-4511-8c7c-135720d4f277" providerId="ADAL" clId="{220C0754-9F83-45B2-8083-AD8349570C8C}" dt="2022-05-04T09:13:18.598" v="2385" actId="2696"/>
        <pc:sldMkLst>
          <pc:docMk/>
          <pc:sldMk cId="4186476886" sldId="270"/>
        </pc:sldMkLst>
        <pc:spChg chg="mod ord">
          <ac:chgData name="Ellen Torfs" userId="c6aa1e10-4a12-4511-8c7c-135720d4f277" providerId="ADAL" clId="{220C0754-9F83-45B2-8083-AD8349570C8C}" dt="2022-05-04T06:58:19.354" v="296" actId="700"/>
          <ac:spMkLst>
            <pc:docMk/>
            <pc:sldMk cId="4186476886" sldId="270"/>
            <ac:spMk id="3" creationId="{A3CD1C6B-3073-4B5E-8E56-B2D0E936ACE7}"/>
          </ac:spMkLst>
        </pc:spChg>
        <pc:spChg chg="mod ord">
          <ac:chgData name="Ellen Torfs" userId="c6aa1e10-4a12-4511-8c7c-135720d4f277" providerId="ADAL" clId="{220C0754-9F83-45B2-8083-AD8349570C8C}" dt="2022-05-04T06:58:19.354" v="296" actId="700"/>
          <ac:spMkLst>
            <pc:docMk/>
            <pc:sldMk cId="4186476886" sldId="270"/>
            <ac:spMk id="4" creationId="{399AFC87-4CEE-4B89-9B1A-A3C59A2B3980}"/>
          </ac:spMkLst>
        </pc:spChg>
        <pc:spChg chg="mod ord">
          <ac:chgData name="Ellen Torfs" userId="c6aa1e10-4a12-4511-8c7c-135720d4f277" providerId="ADAL" clId="{220C0754-9F83-45B2-8083-AD8349570C8C}" dt="2022-05-04T06:58:19.354" v="296" actId="700"/>
          <ac:spMkLst>
            <pc:docMk/>
            <pc:sldMk cId="4186476886" sldId="270"/>
            <ac:spMk id="5" creationId="{137DBBD8-47C9-45A0-8F92-282083F715D6}"/>
          </ac:spMkLst>
        </pc:spChg>
      </pc:sldChg>
      <pc:sldChg chg="add del">
        <pc:chgData name="Ellen Torfs" userId="c6aa1e10-4a12-4511-8c7c-135720d4f277" providerId="ADAL" clId="{220C0754-9F83-45B2-8083-AD8349570C8C}" dt="2022-05-04T06:57:02.258" v="204" actId="47"/>
        <pc:sldMkLst>
          <pc:docMk/>
          <pc:sldMk cId="1090063677" sldId="271"/>
        </pc:sldMkLst>
      </pc:sldChg>
      <pc:sldChg chg="addSp delSp modSp add mod modClrScheme chgLayout">
        <pc:chgData name="Ellen Torfs" userId="c6aa1e10-4a12-4511-8c7c-135720d4f277" providerId="ADAL" clId="{220C0754-9F83-45B2-8083-AD8349570C8C}" dt="2022-05-04T11:11:15.201" v="4083" actId="404"/>
        <pc:sldMkLst>
          <pc:docMk/>
          <pc:sldMk cId="3962882590" sldId="271"/>
        </pc:sldMkLst>
        <pc:spChg chg="mod ord">
          <ac:chgData name="Ellen Torfs" userId="c6aa1e10-4a12-4511-8c7c-135720d4f277" providerId="ADAL" clId="{220C0754-9F83-45B2-8083-AD8349570C8C}" dt="2022-05-04T11:11:15.201" v="4083" actId="404"/>
          <ac:spMkLst>
            <pc:docMk/>
            <pc:sldMk cId="3962882590" sldId="271"/>
            <ac:spMk id="2" creationId="{E97E0D1B-DB72-4B8E-B0D5-56385BF64726}"/>
          </ac:spMkLst>
        </pc:spChg>
        <pc:spChg chg="mod ord">
          <ac:chgData name="Ellen Torfs" userId="c6aa1e10-4a12-4511-8c7c-135720d4f277" providerId="ADAL" clId="{220C0754-9F83-45B2-8083-AD8349570C8C}" dt="2022-05-04T10:59:30.598" v="3843" actId="255"/>
          <ac:spMkLst>
            <pc:docMk/>
            <pc:sldMk cId="3962882590" sldId="271"/>
            <ac:spMk id="3" creationId="{97276587-FCB6-491E-8293-E146B656A6BE}"/>
          </ac:spMkLst>
        </pc:spChg>
        <pc:spChg chg="mod ord">
          <ac:chgData name="Ellen Torfs" userId="c6aa1e10-4a12-4511-8c7c-135720d4f277" providerId="ADAL" clId="{220C0754-9F83-45B2-8083-AD8349570C8C}" dt="2022-05-04T06:58:19.354" v="296" actId="700"/>
          <ac:spMkLst>
            <pc:docMk/>
            <pc:sldMk cId="3962882590" sldId="271"/>
            <ac:spMk id="4" creationId="{9C7B4F2D-1D03-416C-A025-A7B1E020B163}"/>
          </ac:spMkLst>
        </pc:spChg>
        <pc:graphicFrameChg chg="mod modGraphic">
          <ac:chgData name="Ellen Torfs" userId="c6aa1e10-4a12-4511-8c7c-135720d4f277" providerId="ADAL" clId="{220C0754-9F83-45B2-8083-AD8349570C8C}" dt="2022-05-04T11:03:29.247" v="3988" actId="1076"/>
          <ac:graphicFrameMkLst>
            <pc:docMk/>
            <pc:sldMk cId="3962882590" sldId="271"/>
            <ac:graphicFrameMk id="5" creationId="{2A4C4444-6CC8-407F-A142-C184F74D4171}"/>
          </ac:graphicFrameMkLst>
        </pc:graphicFrameChg>
        <pc:cxnChg chg="add del">
          <ac:chgData name="Ellen Torfs" userId="c6aa1e10-4a12-4511-8c7c-135720d4f277" providerId="ADAL" clId="{220C0754-9F83-45B2-8083-AD8349570C8C}" dt="2022-05-04T11:02:10.402" v="3920" actId="478"/>
          <ac:cxnSpMkLst>
            <pc:docMk/>
            <pc:sldMk cId="3962882590" sldId="271"/>
            <ac:cxnSpMk id="7" creationId="{B283083D-A1E5-4F49-AEA3-72C0EF8DCFC9}"/>
          </ac:cxnSpMkLst>
        </pc:cxnChg>
      </pc:sldChg>
      <pc:sldChg chg="addSp modSp add del mod modClrScheme chgLayout">
        <pc:chgData name="Ellen Torfs" userId="c6aa1e10-4a12-4511-8c7c-135720d4f277" providerId="ADAL" clId="{220C0754-9F83-45B2-8083-AD8349570C8C}" dt="2022-05-04T09:57:50.211" v="3200" actId="47"/>
        <pc:sldMkLst>
          <pc:docMk/>
          <pc:sldMk cId="1090063677" sldId="272"/>
        </pc:sldMkLst>
        <pc:spChg chg="add mod ord">
          <ac:chgData name="Ellen Torfs" userId="c6aa1e10-4a12-4511-8c7c-135720d4f277" providerId="ADAL" clId="{220C0754-9F83-45B2-8083-AD8349570C8C}" dt="2022-05-04T06:58:19.354" v="296" actId="700"/>
          <ac:spMkLst>
            <pc:docMk/>
            <pc:sldMk cId="1090063677" sldId="272"/>
            <ac:spMk id="2" creationId="{B5F8C47E-F181-46B6-ABCF-1554985DCAF6}"/>
          </ac:spMkLst>
        </pc:spChg>
        <pc:spChg chg="mod ord">
          <ac:chgData name="Ellen Torfs" userId="c6aa1e10-4a12-4511-8c7c-135720d4f277" providerId="ADAL" clId="{220C0754-9F83-45B2-8083-AD8349570C8C}" dt="2022-05-04T06:58:19.354" v="296" actId="700"/>
          <ac:spMkLst>
            <pc:docMk/>
            <pc:sldMk cId="1090063677" sldId="272"/>
            <ac:spMk id="3" creationId="{DA7DA403-E07D-4EB7-8564-C4622DF5324D}"/>
          </ac:spMkLst>
        </pc:spChg>
        <pc:spChg chg="mod ord">
          <ac:chgData name="Ellen Torfs" userId="c6aa1e10-4a12-4511-8c7c-135720d4f277" providerId="ADAL" clId="{220C0754-9F83-45B2-8083-AD8349570C8C}" dt="2022-05-04T06:58:19.354" v="296" actId="700"/>
          <ac:spMkLst>
            <pc:docMk/>
            <pc:sldMk cId="1090063677" sldId="272"/>
            <ac:spMk id="4" creationId="{6B8F4B73-3C4F-4FDD-922E-FE86AD584567}"/>
          </ac:spMkLst>
        </pc:spChg>
        <pc:graphicFrameChg chg="mod ord">
          <ac:chgData name="Ellen Torfs" userId="c6aa1e10-4a12-4511-8c7c-135720d4f277" providerId="ADAL" clId="{220C0754-9F83-45B2-8083-AD8349570C8C}" dt="2022-05-04T06:58:19.354" v="296" actId="700"/>
          <ac:graphicFrameMkLst>
            <pc:docMk/>
            <pc:sldMk cId="1090063677" sldId="272"/>
            <ac:graphicFrameMk id="5" creationId="{1A7E40FE-607E-41CD-A193-18A7FF132E9C}"/>
          </ac:graphicFrameMkLst>
        </pc:graphicFrameChg>
      </pc:sldChg>
      <pc:sldChg chg="add del">
        <pc:chgData name="Ellen Torfs" userId="c6aa1e10-4a12-4511-8c7c-135720d4f277" providerId="ADAL" clId="{220C0754-9F83-45B2-8083-AD8349570C8C}" dt="2022-05-04T06:57:02.258" v="204" actId="47"/>
        <pc:sldMkLst>
          <pc:docMk/>
          <pc:sldMk cId="2810283201" sldId="272"/>
        </pc:sldMkLst>
      </pc:sldChg>
      <pc:sldChg chg="add del">
        <pc:chgData name="Ellen Torfs" userId="c6aa1e10-4a12-4511-8c7c-135720d4f277" providerId="ADAL" clId="{220C0754-9F83-45B2-8083-AD8349570C8C}" dt="2022-05-04T06:57:02.258" v="204" actId="47"/>
        <pc:sldMkLst>
          <pc:docMk/>
          <pc:sldMk cId="1422418604" sldId="273"/>
        </pc:sldMkLst>
      </pc:sldChg>
      <pc:sldChg chg="modSp add del mod modClrScheme chgLayout">
        <pc:chgData name="Ellen Torfs" userId="c6aa1e10-4a12-4511-8c7c-135720d4f277" providerId="ADAL" clId="{220C0754-9F83-45B2-8083-AD8349570C8C}" dt="2022-05-04T09:23:17.107" v="2505" actId="2696"/>
        <pc:sldMkLst>
          <pc:docMk/>
          <pc:sldMk cId="1939701574" sldId="273"/>
        </pc:sldMkLst>
        <pc:spChg chg="mod ord">
          <ac:chgData name="Ellen Torfs" userId="c6aa1e10-4a12-4511-8c7c-135720d4f277" providerId="ADAL" clId="{220C0754-9F83-45B2-8083-AD8349570C8C}" dt="2022-05-04T06:58:19.354" v="296" actId="700"/>
          <ac:spMkLst>
            <pc:docMk/>
            <pc:sldMk cId="1939701574" sldId="273"/>
            <ac:spMk id="2" creationId="{EA7F6384-A0BA-4E65-9FD7-1FDB5305E7FC}"/>
          </ac:spMkLst>
        </pc:spChg>
        <pc:spChg chg="mod ord">
          <ac:chgData name="Ellen Torfs" userId="c6aa1e10-4a12-4511-8c7c-135720d4f277" providerId="ADAL" clId="{220C0754-9F83-45B2-8083-AD8349570C8C}" dt="2022-05-04T06:58:19.354" v="296" actId="700"/>
          <ac:spMkLst>
            <pc:docMk/>
            <pc:sldMk cId="1939701574" sldId="273"/>
            <ac:spMk id="3" creationId="{D9DC2254-9C45-4D0E-A4FB-BA7C379B62BB}"/>
          </ac:spMkLst>
        </pc:spChg>
        <pc:spChg chg="mod ord">
          <ac:chgData name="Ellen Torfs" userId="c6aa1e10-4a12-4511-8c7c-135720d4f277" providerId="ADAL" clId="{220C0754-9F83-45B2-8083-AD8349570C8C}" dt="2022-05-04T06:58:19.354" v="296" actId="700"/>
          <ac:spMkLst>
            <pc:docMk/>
            <pc:sldMk cId="1939701574" sldId="273"/>
            <ac:spMk id="4" creationId="{54B0D7C3-1F01-41CE-93D1-04D85FDF0BCA}"/>
          </ac:spMkLst>
        </pc:spChg>
      </pc:sldChg>
      <pc:sldChg chg="addSp delSp modSp add mod ord">
        <pc:chgData name="Ellen Torfs" userId="c6aa1e10-4a12-4511-8c7c-135720d4f277" providerId="ADAL" clId="{220C0754-9F83-45B2-8083-AD8349570C8C}" dt="2022-05-05T13:06:31.004" v="4132" actId="13926"/>
        <pc:sldMkLst>
          <pc:docMk/>
          <pc:sldMk cId="4044630198" sldId="273"/>
        </pc:sldMkLst>
        <pc:spChg chg="mod">
          <ac:chgData name="Ellen Torfs" userId="c6aa1e10-4a12-4511-8c7c-135720d4f277" providerId="ADAL" clId="{220C0754-9F83-45B2-8083-AD8349570C8C}" dt="2022-05-05T13:06:31.004" v="4132" actId="13926"/>
          <ac:spMkLst>
            <pc:docMk/>
            <pc:sldMk cId="4044630198" sldId="273"/>
            <ac:spMk id="2" creationId="{EA7F6384-A0BA-4E65-9FD7-1FDB5305E7FC}"/>
          </ac:spMkLst>
        </pc:spChg>
        <pc:spChg chg="mod">
          <ac:chgData name="Ellen Torfs" userId="c6aa1e10-4a12-4511-8c7c-135720d4f277" providerId="ADAL" clId="{220C0754-9F83-45B2-8083-AD8349570C8C}" dt="2022-05-04T10:01:33.986" v="3281" actId="20577"/>
          <ac:spMkLst>
            <pc:docMk/>
            <pc:sldMk cId="4044630198" sldId="273"/>
            <ac:spMk id="3" creationId="{D9DC2254-9C45-4D0E-A4FB-BA7C379B62BB}"/>
          </ac:spMkLst>
        </pc:spChg>
        <pc:picChg chg="add del mod">
          <ac:chgData name="Ellen Torfs" userId="c6aa1e10-4a12-4511-8c7c-135720d4f277" providerId="ADAL" clId="{220C0754-9F83-45B2-8083-AD8349570C8C}" dt="2022-05-04T11:09:13.492" v="4037" actId="478"/>
          <ac:picMkLst>
            <pc:docMk/>
            <pc:sldMk cId="4044630198" sldId="273"/>
            <ac:picMk id="6" creationId="{97E60451-5A60-427D-BA11-308A3FD12F85}"/>
          </ac:picMkLst>
        </pc:picChg>
        <pc:picChg chg="add mod">
          <ac:chgData name="Ellen Torfs" userId="c6aa1e10-4a12-4511-8c7c-135720d4f277" providerId="ADAL" clId="{220C0754-9F83-45B2-8083-AD8349570C8C}" dt="2022-05-04T11:10:09.239" v="4075" actId="1076"/>
          <ac:picMkLst>
            <pc:docMk/>
            <pc:sldMk cId="4044630198" sldId="273"/>
            <ac:picMk id="8" creationId="{8D8BB177-32AB-4CB4-9F80-A18E53AF7019}"/>
          </ac:picMkLst>
        </pc:picChg>
        <pc:picChg chg="mod">
          <ac:chgData name="Ellen Torfs" userId="c6aa1e10-4a12-4511-8c7c-135720d4f277" providerId="ADAL" clId="{220C0754-9F83-45B2-8083-AD8349570C8C}" dt="2022-05-04T11:10:14.766" v="4077" actId="14100"/>
          <ac:picMkLst>
            <pc:docMk/>
            <pc:sldMk cId="4044630198" sldId="273"/>
            <ac:picMk id="9" creationId="{13C72827-EF0B-4580-9D09-C990081D2933}"/>
          </ac:picMkLst>
        </pc:picChg>
      </pc:sldChg>
      <pc:sldChg chg="add del">
        <pc:chgData name="Ellen Torfs" userId="c6aa1e10-4a12-4511-8c7c-135720d4f277" providerId="ADAL" clId="{220C0754-9F83-45B2-8083-AD8349570C8C}" dt="2022-05-04T06:57:02.258" v="204" actId="47"/>
        <pc:sldMkLst>
          <pc:docMk/>
          <pc:sldMk cId="260901647" sldId="274"/>
        </pc:sldMkLst>
      </pc:sldChg>
      <pc:sldChg chg="addSp delSp modSp add del mod modClrScheme chgLayout">
        <pc:chgData name="Ellen Torfs" userId="c6aa1e10-4a12-4511-8c7c-135720d4f277" providerId="ADAL" clId="{220C0754-9F83-45B2-8083-AD8349570C8C}" dt="2022-05-04T10:11:49.484" v="3353" actId="47"/>
        <pc:sldMkLst>
          <pc:docMk/>
          <pc:sldMk cId="2810283201" sldId="274"/>
        </pc:sldMkLst>
        <pc:spChg chg="add mod ord">
          <ac:chgData name="Ellen Torfs" userId="c6aa1e10-4a12-4511-8c7c-135720d4f277" providerId="ADAL" clId="{220C0754-9F83-45B2-8083-AD8349570C8C}" dt="2022-05-04T06:58:19.354" v="296" actId="700"/>
          <ac:spMkLst>
            <pc:docMk/>
            <pc:sldMk cId="2810283201" sldId="274"/>
            <ac:spMk id="2" creationId="{84F0EBC4-BC45-470B-A786-DEA8F50C5FF1}"/>
          </ac:spMkLst>
        </pc:spChg>
        <pc:spChg chg="mod ord">
          <ac:chgData name="Ellen Torfs" userId="c6aa1e10-4a12-4511-8c7c-135720d4f277" providerId="ADAL" clId="{220C0754-9F83-45B2-8083-AD8349570C8C}" dt="2022-05-04T06:58:19.354" v="296" actId="700"/>
          <ac:spMkLst>
            <pc:docMk/>
            <pc:sldMk cId="2810283201" sldId="274"/>
            <ac:spMk id="3" creationId="{DA7DA403-E07D-4EB7-8564-C4622DF5324D}"/>
          </ac:spMkLst>
        </pc:spChg>
        <pc:spChg chg="mod ord">
          <ac:chgData name="Ellen Torfs" userId="c6aa1e10-4a12-4511-8c7c-135720d4f277" providerId="ADAL" clId="{220C0754-9F83-45B2-8083-AD8349570C8C}" dt="2022-05-04T06:58:19.354" v="296" actId="700"/>
          <ac:spMkLst>
            <pc:docMk/>
            <pc:sldMk cId="2810283201" sldId="274"/>
            <ac:spMk id="4" creationId="{6B8F4B73-3C4F-4FDD-922E-FE86AD584567}"/>
          </ac:spMkLst>
        </pc:spChg>
        <pc:graphicFrameChg chg="mod ord">
          <ac:chgData name="Ellen Torfs" userId="c6aa1e10-4a12-4511-8c7c-135720d4f277" providerId="ADAL" clId="{220C0754-9F83-45B2-8083-AD8349570C8C}" dt="2022-05-04T06:58:19.354" v="296" actId="700"/>
          <ac:graphicFrameMkLst>
            <pc:docMk/>
            <pc:sldMk cId="2810283201" sldId="274"/>
            <ac:graphicFrameMk id="5" creationId="{1A7E40FE-607E-41CD-A193-18A7FF132E9C}"/>
          </ac:graphicFrameMkLst>
        </pc:graphicFrameChg>
        <pc:picChg chg="del">
          <ac:chgData name="Ellen Torfs" userId="c6aa1e10-4a12-4511-8c7c-135720d4f277" providerId="ADAL" clId="{220C0754-9F83-45B2-8083-AD8349570C8C}" dt="2022-05-04T09:57:55.332" v="3201" actId="21"/>
          <ac:picMkLst>
            <pc:docMk/>
            <pc:sldMk cId="2810283201" sldId="274"/>
            <ac:picMk id="7" creationId="{F2F909DB-CD39-4664-902E-03D1A279078D}"/>
          </ac:picMkLst>
        </pc:picChg>
      </pc:sldChg>
      <pc:sldChg chg="addSp delSp modSp add del mod ord modClrScheme chgLayout modNotesTx">
        <pc:chgData name="Ellen Torfs" userId="c6aa1e10-4a12-4511-8c7c-135720d4f277" providerId="ADAL" clId="{220C0754-9F83-45B2-8083-AD8349570C8C}" dt="2022-05-04T10:53:06.771" v="3828" actId="1037"/>
        <pc:sldMkLst>
          <pc:docMk/>
          <pc:sldMk cId="487468814" sldId="275"/>
        </pc:sldMkLst>
        <pc:spChg chg="mod ord">
          <ac:chgData name="Ellen Torfs" userId="c6aa1e10-4a12-4511-8c7c-135720d4f277" providerId="ADAL" clId="{220C0754-9F83-45B2-8083-AD8349570C8C}" dt="2022-05-04T06:58:19.354" v="296" actId="700"/>
          <ac:spMkLst>
            <pc:docMk/>
            <pc:sldMk cId="487468814" sldId="275"/>
            <ac:spMk id="2" creationId="{9FEA032D-DBAD-4E0D-A159-38020C5DEA46}"/>
          </ac:spMkLst>
        </pc:spChg>
        <pc:spChg chg="mod ord">
          <ac:chgData name="Ellen Torfs" userId="c6aa1e10-4a12-4511-8c7c-135720d4f277" providerId="ADAL" clId="{220C0754-9F83-45B2-8083-AD8349570C8C}" dt="2022-05-04T10:47:43.739" v="3740" actId="255"/>
          <ac:spMkLst>
            <pc:docMk/>
            <pc:sldMk cId="487468814" sldId="275"/>
            <ac:spMk id="3" creationId="{7952A428-BE54-49CD-A7F4-82737903BCC0}"/>
          </ac:spMkLst>
        </pc:spChg>
        <pc:spChg chg="mod ord">
          <ac:chgData name="Ellen Torfs" userId="c6aa1e10-4a12-4511-8c7c-135720d4f277" providerId="ADAL" clId="{220C0754-9F83-45B2-8083-AD8349570C8C}" dt="2022-05-04T06:58:19.354" v="296" actId="700"/>
          <ac:spMkLst>
            <pc:docMk/>
            <pc:sldMk cId="487468814" sldId="275"/>
            <ac:spMk id="4" creationId="{2C18E532-6345-4166-AA13-BEB3015C3438}"/>
          </ac:spMkLst>
        </pc:spChg>
        <pc:spChg chg="add del mod">
          <ac:chgData name="Ellen Torfs" userId="c6aa1e10-4a12-4511-8c7c-135720d4f277" providerId="ADAL" clId="{220C0754-9F83-45B2-8083-AD8349570C8C}" dt="2022-05-04T10:50:55.592" v="3747" actId="478"/>
          <ac:spMkLst>
            <pc:docMk/>
            <pc:sldMk cId="487468814" sldId="275"/>
            <ac:spMk id="5" creationId="{28E2728F-A4AF-453D-90A3-1038473273A0}"/>
          </ac:spMkLst>
        </pc:spChg>
        <pc:spChg chg="add mod">
          <ac:chgData name="Ellen Torfs" userId="c6aa1e10-4a12-4511-8c7c-135720d4f277" providerId="ADAL" clId="{220C0754-9F83-45B2-8083-AD8349570C8C}" dt="2022-05-04T10:51:53.611" v="3752" actId="208"/>
          <ac:spMkLst>
            <pc:docMk/>
            <pc:sldMk cId="487468814" sldId="275"/>
            <ac:spMk id="6" creationId="{9CCCDEDC-A854-44CD-B38B-F72440FEE5F8}"/>
          </ac:spMkLst>
        </pc:spChg>
        <pc:spChg chg="add mod">
          <ac:chgData name="Ellen Torfs" userId="c6aa1e10-4a12-4511-8c7c-135720d4f277" providerId="ADAL" clId="{220C0754-9F83-45B2-8083-AD8349570C8C}" dt="2022-05-04T10:53:06.771" v="3828" actId="1037"/>
          <ac:spMkLst>
            <pc:docMk/>
            <pc:sldMk cId="487468814" sldId="275"/>
            <ac:spMk id="10" creationId="{E176559D-B5F5-4D49-8497-33AF9F6AC6E6}"/>
          </ac:spMkLst>
        </pc:spChg>
        <pc:picChg chg="mod">
          <ac:chgData name="Ellen Torfs" userId="c6aa1e10-4a12-4511-8c7c-135720d4f277" providerId="ADAL" clId="{220C0754-9F83-45B2-8083-AD8349570C8C}" dt="2022-05-04T10:47:57.089" v="3741" actId="1076"/>
          <ac:picMkLst>
            <pc:docMk/>
            <pc:sldMk cId="487468814" sldId="275"/>
            <ac:picMk id="7" creationId="{ADDB5740-3E82-4B44-B1BE-CCF00981A20E}"/>
          </ac:picMkLst>
        </pc:picChg>
        <pc:cxnChg chg="add">
          <ac:chgData name="Ellen Torfs" userId="c6aa1e10-4a12-4511-8c7c-135720d4f277" providerId="ADAL" clId="{220C0754-9F83-45B2-8083-AD8349570C8C}" dt="2022-05-04T10:51:40.141" v="3751" actId="11529"/>
          <ac:cxnSpMkLst>
            <pc:docMk/>
            <pc:sldMk cId="487468814" sldId="275"/>
            <ac:cxnSpMk id="9" creationId="{8B06098A-5562-4119-BA5A-2B8F04A45968}"/>
          </ac:cxnSpMkLst>
        </pc:cxnChg>
      </pc:sldChg>
      <pc:sldChg chg="add del">
        <pc:chgData name="Ellen Torfs" userId="c6aa1e10-4a12-4511-8c7c-135720d4f277" providerId="ADAL" clId="{220C0754-9F83-45B2-8083-AD8349570C8C}" dt="2022-05-04T06:57:02.258" v="204" actId="47"/>
        <pc:sldMkLst>
          <pc:docMk/>
          <pc:sldMk cId="67701120" sldId="276"/>
        </pc:sldMkLst>
      </pc:sldChg>
      <pc:sldChg chg="modSp add del mod modClrScheme chgLayout">
        <pc:chgData name="Ellen Torfs" userId="c6aa1e10-4a12-4511-8c7c-135720d4f277" providerId="ADAL" clId="{220C0754-9F83-45B2-8083-AD8349570C8C}" dt="2022-05-04T09:30:10.700" v="2852" actId="2696"/>
        <pc:sldMkLst>
          <pc:docMk/>
          <pc:sldMk cId="757937807" sldId="276"/>
        </pc:sldMkLst>
        <pc:spChg chg="mod ord">
          <ac:chgData name="Ellen Torfs" userId="c6aa1e10-4a12-4511-8c7c-135720d4f277" providerId="ADAL" clId="{220C0754-9F83-45B2-8083-AD8349570C8C}" dt="2022-05-04T06:58:19.354" v="296" actId="700"/>
          <ac:spMkLst>
            <pc:docMk/>
            <pc:sldMk cId="757937807" sldId="276"/>
            <ac:spMk id="2" creationId="{2FF0CE61-D5C9-4B3C-823F-2AE56A0D408A}"/>
          </ac:spMkLst>
        </pc:spChg>
        <pc:spChg chg="mod ord">
          <ac:chgData name="Ellen Torfs" userId="c6aa1e10-4a12-4511-8c7c-135720d4f277" providerId="ADAL" clId="{220C0754-9F83-45B2-8083-AD8349570C8C}" dt="2022-05-04T06:58:19.354" v="296" actId="700"/>
          <ac:spMkLst>
            <pc:docMk/>
            <pc:sldMk cId="757937807" sldId="276"/>
            <ac:spMk id="3" creationId="{93EB21D9-5A3D-43D5-A043-7989677835E5}"/>
          </ac:spMkLst>
        </pc:spChg>
        <pc:spChg chg="mod ord">
          <ac:chgData name="Ellen Torfs" userId="c6aa1e10-4a12-4511-8c7c-135720d4f277" providerId="ADAL" clId="{220C0754-9F83-45B2-8083-AD8349570C8C}" dt="2022-05-04T06:58:19.354" v="296" actId="700"/>
          <ac:spMkLst>
            <pc:docMk/>
            <pc:sldMk cId="757937807" sldId="276"/>
            <ac:spMk id="4" creationId="{EF5DD780-0B22-47FD-8627-4AF1B3635DDC}"/>
          </ac:spMkLst>
        </pc:spChg>
      </pc:sldChg>
      <pc:sldChg chg="delSp modSp add del mod">
        <pc:chgData name="Ellen Torfs" userId="c6aa1e10-4a12-4511-8c7c-135720d4f277" providerId="ADAL" clId="{220C0754-9F83-45B2-8083-AD8349570C8C}" dt="2022-05-04T09:46:50.686" v="3114" actId="47"/>
        <pc:sldMkLst>
          <pc:docMk/>
          <pc:sldMk cId="3159051816" sldId="276"/>
        </pc:sldMkLst>
        <pc:picChg chg="del mod">
          <ac:chgData name="Ellen Torfs" userId="c6aa1e10-4a12-4511-8c7c-135720d4f277" providerId="ADAL" clId="{220C0754-9F83-45B2-8083-AD8349570C8C}" dt="2022-05-04T09:41:13.699" v="3070" actId="21"/>
          <ac:picMkLst>
            <pc:docMk/>
            <pc:sldMk cId="3159051816" sldId="276"/>
            <ac:picMk id="6" creationId="{E9D9FCB8-D6FD-4909-9131-0CA987334680}"/>
          </ac:picMkLst>
        </pc:picChg>
      </pc:sldChg>
      <pc:sldChg chg="addSp delSp modSp add del mod ord modClrScheme chgLayout">
        <pc:chgData name="Ellen Torfs" userId="c6aa1e10-4a12-4511-8c7c-135720d4f277" providerId="ADAL" clId="{220C0754-9F83-45B2-8083-AD8349570C8C}" dt="2022-05-04T10:46:23.810" v="3723" actId="255"/>
        <pc:sldMkLst>
          <pc:docMk/>
          <pc:sldMk cId="260901647" sldId="277"/>
        </pc:sldMkLst>
        <pc:spChg chg="add del mod ord">
          <ac:chgData name="Ellen Torfs" userId="c6aa1e10-4a12-4511-8c7c-135720d4f277" providerId="ADAL" clId="{220C0754-9F83-45B2-8083-AD8349570C8C}" dt="2022-05-04T10:45:33.388" v="3718" actId="478"/>
          <ac:spMkLst>
            <pc:docMk/>
            <pc:sldMk cId="260901647" sldId="277"/>
            <ac:spMk id="2" creationId="{D53DF64D-33EC-4C89-8ED4-847E91955C83}"/>
          </ac:spMkLst>
        </pc:spChg>
        <pc:spChg chg="mod ord">
          <ac:chgData name="Ellen Torfs" userId="c6aa1e10-4a12-4511-8c7c-135720d4f277" providerId="ADAL" clId="{220C0754-9F83-45B2-8083-AD8349570C8C}" dt="2022-05-04T10:46:23.810" v="3723" actId="255"/>
          <ac:spMkLst>
            <pc:docMk/>
            <pc:sldMk cId="260901647" sldId="277"/>
            <ac:spMk id="3" creationId="{6E9673AE-07E4-43E6-B1A7-FA67A34687AF}"/>
          </ac:spMkLst>
        </pc:spChg>
        <pc:spChg chg="mod ord">
          <ac:chgData name="Ellen Torfs" userId="c6aa1e10-4a12-4511-8c7c-135720d4f277" providerId="ADAL" clId="{220C0754-9F83-45B2-8083-AD8349570C8C}" dt="2022-05-04T06:58:19.354" v="296" actId="700"/>
          <ac:spMkLst>
            <pc:docMk/>
            <pc:sldMk cId="260901647" sldId="277"/>
            <ac:spMk id="4" creationId="{C79420D8-7E8B-45AF-8D85-0C7D1BD048B5}"/>
          </ac:spMkLst>
        </pc:spChg>
        <pc:graphicFrameChg chg="del mod ord">
          <ac:chgData name="Ellen Torfs" userId="c6aa1e10-4a12-4511-8c7c-135720d4f277" providerId="ADAL" clId="{220C0754-9F83-45B2-8083-AD8349570C8C}" dt="2022-05-04T10:45:30.416" v="3717" actId="478"/>
          <ac:graphicFrameMkLst>
            <pc:docMk/>
            <pc:sldMk cId="260901647" sldId="277"/>
            <ac:graphicFrameMk id="5" creationId="{AB48DAB7-B402-4A16-BB1B-967EEF205076}"/>
          </ac:graphicFrameMkLst>
        </pc:graphicFrameChg>
        <pc:picChg chg="mod">
          <ac:chgData name="Ellen Torfs" userId="c6aa1e10-4a12-4511-8c7c-135720d4f277" providerId="ADAL" clId="{220C0754-9F83-45B2-8083-AD8349570C8C}" dt="2022-05-04T10:45:41.306" v="3720" actId="1076"/>
          <ac:picMkLst>
            <pc:docMk/>
            <pc:sldMk cId="260901647" sldId="277"/>
            <ac:picMk id="6" creationId="{71664B40-86CD-477C-9B11-CC379CB8AAF8}"/>
          </ac:picMkLst>
        </pc:picChg>
      </pc:sldChg>
      <pc:sldChg chg="add del">
        <pc:chgData name="Ellen Torfs" userId="c6aa1e10-4a12-4511-8c7c-135720d4f277" providerId="ADAL" clId="{220C0754-9F83-45B2-8083-AD8349570C8C}" dt="2022-05-04T06:57:02.258" v="204" actId="47"/>
        <pc:sldMkLst>
          <pc:docMk/>
          <pc:sldMk cId="3962882590" sldId="277"/>
        </pc:sldMkLst>
      </pc:sldChg>
      <pc:sldChg chg="modSp add mod ord modClrScheme chgLayout">
        <pc:chgData name="Ellen Torfs" userId="c6aa1e10-4a12-4511-8c7c-135720d4f277" providerId="ADAL" clId="{220C0754-9F83-45B2-8083-AD8349570C8C}" dt="2022-05-09T08:36:44.008" v="5645" actId="20577"/>
        <pc:sldMkLst>
          <pc:docMk/>
          <pc:sldMk cId="67701120" sldId="278"/>
        </pc:sldMkLst>
        <pc:spChg chg="mod ord">
          <ac:chgData name="Ellen Torfs" userId="c6aa1e10-4a12-4511-8c7c-135720d4f277" providerId="ADAL" clId="{220C0754-9F83-45B2-8083-AD8349570C8C}" dt="2022-05-04T11:03:54.859" v="3991" actId="20577"/>
          <ac:spMkLst>
            <pc:docMk/>
            <pc:sldMk cId="67701120" sldId="278"/>
            <ac:spMk id="2" creationId="{937B4076-4A7B-4CDA-9C0C-7D70B5D2AC95}"/>
          </ac:spMkLst>
        </pc:spChg>
        <pc:spChg chg="mod ord">
          <ac:chgData name="Ellen Torfs" userId="c6aa1e10-4a12-4511-8c7c-135720d4f277" providerId="ADAL" clId="{220C0754-9F83-45B2-8083-AD8349570C8C}" dt="2022-05-09T08:36:44.008" v="5645" actId="20577"/>
          <ac:spMkLst>
            <pc:docMk/>
            <pc:sldMk cId="67701120" sldId="278"/>
            <ac:spMk id="3" creationId="{93B8FC8E-053A-437C-9B65-6074E150BC1D}"/>
          </ac:spMkLst>
        </pc:spChg>
        <pc:spChg chg="mod ord">
          <ac:chgData name="Ellen Torfs" userId="c6aa1e10-4a12-4511-8c7c-135720d4f277" providerId="ADAL" clId="{220C0754-9F83-45B2-8083-AD8349570C8C}" dt="2022-05-04T06:58:19.354" v="296" actId="700"/>
          <ac:spMkLst>
            <pc:docMk/>
            <pc:sldMk cId="67701120" sldId="278"/>
            <ac:spMk id="4" creationId="{646D43B8-5A3D-443D-AACE-3185ADED8185}"/>
          </ac:spMkLst>
        </pc:spChg>
      </pc:sldChg>
      <pc:sldChg chg="add del">
        <pc:chgData name="Ellen Torfs" userId="c6aa1e10-4a12-4511-8c7c-135720d4f277" providerId="ADAL" clId="{220C0754-9F83-45B2-8083-AD8349570C8C}" dt="2022-05-04T06:57:02.258" v="204" actId="47"/>
        <pc:sldMkLst>
          <pc:docMk/>
          <pc:sldMk cId="757937807" sldId="278"/>
        </pc:sldMkLst>
      </pc:sldChg>
      <pc:sldChg chg="add del">
        <pc:chgData name="Ellen Torfs" userId="c6aa1e10-4a12-4511-8c7c-135720d4f277" providerId="ADAL" clId="{220C0754-9F83-45B2-8083-AD8349570C8C}" dt="2022-05-04T06:57:02.258" v="204" actId="47"/>
        <pc:sldMkLst>
          <pc:docMk/>
          <pc:sldMk cId="304421956" sldId="279"/>
        </pc:sldMkLst>
      </pc:sldChg>
      <pc:sldChg chg="addSp delSp modSp add mod modClrScheme chgLayout">
        <pc:chgData name="Ellen Torfs" userId="c6aa1e10-4a12-4511-8c7c-135720d4f277" providerId="ADAL" clId="{220C0754-9F83-45B2-8083-AD8349570C8C}" dt="2022-05-05T13:55:06.345" v="4497" actId="1076"/>
        <pc:sldMkLst>
          <pc:docMk/>
          <pc:sldMk cId="1385656123" sldId="279"/>
        </pc:sldMkLst>
        <pc:spChg chg="add del mod ord">
          <ac:chgData name="Ellen Torfs" userId="c6aa1e10-4a12-4511-8c7c-135720d4f277" providerId="ADAL" clId="{220C0754-9F83-45B2-8083-AD8349570C8C}" dt="2022-05-04T11:15:21.277" v="4095" actId="478"/>
          <ac:spMkLst>
            <pc:docMk/>
            <pc:sldMk cId="1385656123" sldId="279"/>
            <ac:spMk id="2" creationId="{AF2F0942-174F-4181-B314-6E94D5D819B1}"/>
          </ac:spMkLst>
        </pc:spChg>
        <pc:spChg chg="mod ord">
          <ac:chgData name="Ellen Torfs" userId="c6aa1e10-4a12-4511-8c7c-135720d4f277" providerId="ADAL" clId="{220C0754-9F83-45B2-8083-AD8349570C8C}" dt="2022-05-04T11:15:14.249" v="4093" actId="255"/>
          <ac:spMkLst>
            <pc:docMk/>
            <pc:sldMk cId="1385656123" sldId="279"/>
            <ac:spMk id="3" creationId="{F05F3CBC-6934-41E1-9E27-CB3B7ADA6963}"/>
          </ac:spMkLst>
        </pc:spChg>
        <pc:spChg chg="mod ord">
          <ac:chgData name="Ellen Torfs" userId="c6aa1e10-4a12-4511-8c7c-135720d4f277" providerId="ADAL" clId="{220C0754-9F83-45B2-8083-AD8349570C8C}" dt="2022-05-04T06:58:19.354" v="296" actId="700"/>
          <ac:spMkLst>
            <pc:docMk/>
            <pc:sldMk cId="1385656123" sldId="279"/>
            <ac:spMk id="4" creationId="{C4C39AF6-EC29-495D-8A85-24D10E8FF46B}"/>
          </ac:spMkLst>
        </pc:spChg>
        <pc:picChg chg="add mod">
          <ac:chgData name="Ellen Torfs" userId="c6aa1e10-4a12-4511-8c7c-135720d4f277" providerId="ADAL" clId="{220C0754-9F83-45B2-8083-AD8349570C8C}" dt="2022-05-05T13:55:06.345" v="4497" actId="1076"/>
          <ac:picMkLst>
            <pc:docMk/>
            <pc:sldMk cId="1385656123" sldId="279"/>
            <ac:picMk id="5" creationId="{DCC1BBBB-66F6-4F6A-81F8-F5A2F92CC241}"/>
          </ac:picMkLst>
        </pc:picChg>
        <pc:picChg chg="mod">
          <ac:chgData name="Ellen Torfs" userId="c6aa1e10-4a12-4511-8c7c-135720d4f277" providerId="ADAL" clId="{220C0754-9F83-45B2-8083-AD8349570C8C}" dt="2022-05-04T11:15:23.822" v="4096" actId="1076"/>
          <ac:picMkLst>
            <pc:docMk/>
            <pc:sldMk cId="1385656123" sldId="279"/>
            <ac:picMk id="6" creationId="{35FD31B7-482B-4462-8D67-BB3A75F63DAF}"/>
          </ac:picMkLst>
        </pc:picChg>
      </pc:sldChg>
      <pc:sldChg chg="addSp modSp add mod ord modClrScheme chgLayout">
        <pc:chgData name="Ellen Torfs" userId="c6aa1e10-4a12-4511-8c7c-135720d4f277" providerId="ADAL" clId="{220C0754-9F83-45B2-8083-AD8349570C8C}" dt="2022-05-05T13:15:55.756" v="4307" actId="13926"/>
        <pc:sldMkLst>
          <pc:docMk/>
          <pc:sldMk cId="304421956" sldId="280"/>
        </pc:sldMkLst>
        <pc:spChg chg="mod ord">
          <ac:chgData name="Ellen Torfs" userId="c6aa1e10-4a12-4511-8c7c-135720d4f277" providerId="ADAL" clId="{220C0754-9F83-45B2-8083-AD8349570C8C}" dt="2022-05-04T06:58:19.354" v="296" actId="700"/>
          <ac:spMkLst>
            <pc:docMk/>
            <pc:sldMk cId="304421956" sldId="280"/>
            <ac:spMk id="2" creationId="{CD1D5AB1-DAAD-4D75-8A8E-56B8F6FE7675}"/>
          </ac:spMkLst>
        </pc:spChg>
        <pc:spChg chg="mod ord">
          <ac:chgData name="Ellen Torfs" userId="c6aa1e10-4a12-4511-8c7c-135720d4f277" providerId="ADAL" clId="{220C0754-9F83-45B2-8083-AD8349570C8C}" dt="2022-05-04T11:14:25.373" v="4088" actId="255"/>
          <ac:spMkLst>
            <pc:docMk/>
            <pc:sldMk cId="304421956" sldId="280"/>
            <ac:spMk id="3" creationId="{339A6ADC-094A-4D49-A8EC-20AA3FE48425}"/>
          </ac:spMkLst>
        </pc:spChg>
        <pc:spChg chg="mod ord">
          <ac:chgData name="Ellen Torfs" userId="c6aa1e10-4a12-4511-8c7c-135720d4f277" providerId="ADAL" clId="{220C0754-9F83-45B2-8083-AD8349570C8C}" dt="2022-05-04T06:58:19.354" v="296" actId="700"/>
          <ac:spMkLst>
            <pc:docMk/>
            <pc:sldMk cId="304421956" sldId="280"/>
            <ac:spMk id="4" creationId="{8116FF57-1EFA-4BBD-B882-09A19A2C35E7}"/>
          </ac:spMkLst>
        </pc:spChg>
        <pc:spChg chg="add mod">
          <ac:chgData name="Ellen Torfs" userId="c6aa1e10-4a12-4511-8c7c-135720d4f277" providerId="ADAL" clId="{220C0754-9F83-45B2-8083-AD8349570C8C}" dt="2022-05-05T13:15:55.756" v="4307" actId="13926"/>
          <ac:spMkLst>
            <pc:docMk/>
            <pc:sldMk cId="304421956" sldId="280"/>
            <ac:spMk id="5" creationId="{D39CEDE7-EE24-4BA7-A659-F77A6D8F1A1B}"/>
          </ac:spMkLst>
        </pc:spChg>
        <pc:spChg chg="add mod">
          <ac:chgData name="Ellen Torfs" userId="c6aa1e10-4a12-4511-8c7c-135720d4f277" providerId="ADAL" clId="{220C0754-9F83-45B2-8083-AD8349570C8C}" dt="2022-05-05T13:13:34.518" v="4283" actId="1582"/>
          <ac:spMkLst>
            <pc:docMk/>
            <pc:sldMk cId="304421956" sldId="280"/>
            <ac:spMk id="8" creationId="{73BBC697-7CB2-4B8F-A1A1-7FBEAE4F1A09}"/>
          </ac:spMkLst>
        </pc:spChg>
        <pc:picChg chg="add mod">
          <ac:chgData name="Ellen Torfs" userId="c6aa1e10-4a12-4511-8c7c-135720d4f277" providerId="ADAL" clId="{220C0754-9F83-45B2-8083-AD8349570C8C}" dt="2022-05-05T13:13:13.627" v="4280" actId="1076"/>
          <ac:picMkLst>
            <pc:docMk/>
            <pc:sldMk cId="304421956" sldId="280"/>
            <ac:picMk id="6" creationId="{706E02EE-38B3-4721-A136-7C4856066928}"/>
          </ac:picMkLst>
        </pc:picChg>
        <pc:picChg chg="mod">
          <ac:chgData name="Ellen Torfs" userId="c6aa1e10-4a12-4511-8c7c-135720d4f277" providerId="ADAL" clId="{220C0754-9F83-45B2-8083-AD8349570C8C}" dt="2022-05-05T13:13:48.058" v="4284" actId="1076"/>
          <ac:picMkLst>
            <pc:docMk/>
            <pc:sldMk cId="304421956" sldId="280"/>
            <ac:picMk id="7" creationId="{8E2E3501-4744-4EFC-81C8-9FBA07B15F88}"/>
          </ac:picMkLst>
        </pc:picChg>
      </pc:sldChg>
      <pc:sldChg chg="add del">
        <pc:chgData name="Ellen Torfs" userId="c6aa1e10-4a12-4511-8c7c-135720d4f277" providerId="ADAL" clId="{220C0754-9F83-45B2-8083-AD8349570C8C}" dt="2022-05-04T06:57:02.258" v="204" actId="47"/>
        <pc:sldMkLst>
          <pc:docMk/>
          <pc:sldMk cId="1385656123" sldId="280"/>
        </pc:sldMkLst>
      </pc:sldChg>
      <pc:sldChg chg="modSp add mod">
        <pc:chgData name="Ellen Torfs" userId="c6aa1e10-4a12-4511-8c7c-135720d4f277" providerId="ADAL" clId="{220C0754-9F83-45B2-8083-AD8349570C8C}" dt="2022-05-04T11:19:50.316" v="4126" actId="1076"/>
        <pc:sldMkLst>
          <pc:docMk/>
          <pc:sldMk cId="1383656819" sldId="281"/>
        </pc:sldMkLst>
        <pc:spChg chg="mod">
          <ac:chgData name="Ellen Torfs" userId="c6aa1e10-4a12-4511-8c7c-135720d4f277" providerId="ADAL" clId="{220C0754-9F83-45B2-8083-AD8349570C8C}" dt="2022-05-04T11:19:45.384" v="4125" actId="20577"/>
          <ac:spMkLst>
            <pc:docMk/>
            <pc:sldMk cId="1383656819" sldId="281"/>
            <ac:spMk id="2" creationId="{29FAC4B8-5856-4EF9-A2D3-9296B830CAA4}"/>
          </ac:spMkLst>
        </pc:spChg>
        <pc:picChg chg="mod">
          <ac:chgData name="Ellen Torfs" userId="c6aa1e10-4a12-4511-8c7c-135720d4f277" providerId="ADAL" clId="{220C0754-9F83-45B2-8083-AD8349570C8C}" dt="2022-05-04T11:19:50.316" v="4126" actId="1076"/>
          <ac:picMkLst>
            <pc:docMk/>
            <pc:sldMk cId="1383656819" sldId="281"/>
            <ac:picMk id="8" creationId="{7E332100-1E85-4085-B972-037BBB5EC4BA}"/>
          </ac:picMkLst>
        </pc:picChg>
      </pc:sldChg>
      <pc:sldChg chg="add del">
        <pc:chgData name="Ellen Torfs" userId="c6aa1e10-4a12-4511-8c7c-135720d4f277" providerId="ADAL" clId="{220C0754-9F83-45B2-8083-AD8349570C8C}" dt="2022-05-04T06:57:02.258" v="204" actId="47"/>
        <pc:sldMkLst>
          <pc:docMk/>
          <pc:sldMk cId="2395059923" sldId="281"/>
        </pc:sldMkLst>
      </pc:sldChg>
      <pc:sldChg chg="modSp add del mod modClrScheme chgLayout">
        <pc:chgData name="Ellen Torfs" userId="c6aa1e10-4a12-4511-8c7c-135720d4f277" providerId="ADAL" clId="{220C0754-9F83-45B2-8083-AD8349570C8C}" dt="2022-05-04T11:16:18.119" v="4103" actId="2696"/>
        <pc:sldMkLst>
          <pc:docMk/>
          <pc:sldMk cId="2439678674" sldId="281"/>
        </pc:sldMkLst>
        <pc:spChg chg="mod ord">
          <ac:chgData name="Ellen Torfs" userId="c6aa1e10-4a12-4511-8c7c-135720d4f277" providerId="ADAL" clId="{220C0754-9F83-45B2-8083-AD8349570C8C}" dt="2022-05-04T11:15:40.325" v="4100" actId="20577"/>
          <ac:spMkLst>
            <pc:docMk/>
            <pc:sldMk cId="2439678674" sldId="281"/>
            <ac:spMk id="2" creationId="{29FAC4B8-5856-4EF9-A2D3-9296B830CAA4}"/>
          </ac:spMkLst>
        </pc:spChg>
        <pc:spChg chg="mod ord">
          <ac:chgData name="Ellen Torfs" userId="c6aa1e10-4a12-4511-8c7c-135720d4f277" providerId="ADAL" clId="{220C0754-9F83-45B2-8083-AD8349570C8C}" dt="2022-05-04T06:58:19.354" v="296" actId="700"/>
          <ac:spMkLst>
            <pc:docMk/>
            <pc:sldMk cId="2439678674" sldId="281"/>
            <ac:spMk id="3" creationId="{7906CE9A-3A95-4BE9-925C-1D58D0E8D947}"/>
          </ac:spMkLst>
        </pc:spChg>
        <pc:spChg chg="mod ord">
          <ac:chgData name="Ellen Torfs" userId="c6aa1e10-4a12-4511-8c7c-135720d4f277" providerId="ADAL" clId="{220C0754-9F83-45B2-8083-AD8349570C8C}" dt="2022-05-04T06:58:19.354" v="296" actId="700"/>
          <ac:spMkLst>
            <pc:docMk/>
            <pc:sldMk cId="2439678674" sldId="281"/>
            <ac:spMk id="4" creationId="{D7AE1F08-DBFC-4BD3-A68E-D115078FF531}"/>
          </ac:spMkLst>
        </pc:spChg>
        <pc:picChg chg="mod">
          <ac:chgData name="Ellen Torfs" userId="c6aa1e10-4a12-4511-8c7c-135720d4f277" providerId="ADAL" clId="{220C0754-9F83-45B2-8083-AD8349570C8C}" dt="2022-05-04T11:15:50.278" v="4101" actId="1076"/>
          <ac:picMkLst>
            <pc:docMk/>
            <pc:sldMk cId="2439678674" sldId="281"/>
            <ac:picMk id="6" creationId="{66F08C37-E0D5-4F81-8333-8A335DAD18A3}"/>
          </ac:picMkLst>
        </pc:picChg>
        <pc:picChg chg="mod">
          <ac:chgData name="Ellen Torfs" userId="c6aa1e10-4a12-4511-8c7c-135720d4f277" providerId="ADAL" clId="{220C0754-9F83-45B2-8083-AD8349570C8C}" dt="2022-05-04T11:15:58.318" v="4102" actId="1076"/>
          <ac:picMkLst>
            <pc:docMk/>
            <pc:sldMk cId="2439678674" sldId="281"/>
            <ac:picMk id="8" creationId="{7E332100-1E85-4085-B972-037BBB5EC4BA}"/>
          </ac:picMkLst>
        </pc:picChg>
      </pc:sldChg>
      <pc:sldChg chg="addSp delSp modSp add mod modClrScheme chgLayout">
        <pc:chgData name="Ellen Torfs" userId="c6aa1e10-4a12-4511-8c7c-135720d4f277" providerId="ADAL" clId="{220C0754-9F83-45B2-8083-AD8349570C8C}" dt="2022-05-05T13:48:08.662" v="4493" actId="1076"/>
        <pc:sldMkLst>
          <pc:docMk/>
          <pc:sldMk cId="2395059923" sldId="282"/>
        </pc:sldMkLst>
        <pc:spChg chg="mod ord">
          <ac:chgData name="Ellen Torfs" userId="c6aa1e10-4a12-4511-8c7c-135720d4f277" providerId="ADAL" clId="{220C0754-9F83-45B2-8083-AD8349570C8C}" dt="2022-05-05T13:47:26.864" v="4485" actId="1076"/>
          <ac:spMkLst>
            <pc:docMk/>
            <pc:sldMk cId="2395059923" sldId="282"/>
            <ac:spMk id="2" creationId="{5BAA2301-7097-4C46-9D1A-3B998A0882A8}"/>
          </ac:spMkLst>
        </pc:spChg>
        <pc:spChg chg="mod ord">
          <ac:chgData name="Ellen Torfs" userId="c6aa1e10-4a12-4511-8c7c-135720d4f277" providerId="ADAL" clId="{220C0754-9F83-45B2-8083-AD8349570C8C}" dt="2022-05-05T13:46:50.298" v="4477" actId="700"/>
          <ac:spMkLst>
            <pc:docMk/>
            <pc:sldMk cId="2395059923" sldId="282"/>
            <ac:spMk id="3" creationId="{509EDBB2-97F5-44EA-8DA0-5DDEC3A5E35F}"/>
          </ac:spMkLst>
        </pc:spChg>
        <pc:spChg chg="mod ord">
          <ac:chgData name="Ellen Torfs" userId="c6aa1e10-4a12-4511-8c7c-135720d4f277" providerId="ADAL" clId="{220C0754-9F83-45B2-8083-AD8349570C8C}" dt="2022-05-05T13:46:50.298" v="4477" actId="700"/>
          <ac:spMkLst>
            <pc:docMk/>
            <pc:sldMk cId="2395059923" sldId="282"/>
            <ac:spMk id="4" creationId="{1503EB45-AA06-44B7-AC0F-F59F9D053A91}"/>
          </ac:spMkLst>
        </pc:spChg>
        <pc:spChg chg="add del mod">
          <ac:chgData name="Ellen Torfs" userId="c6aa1e10-4a12-4511-8c7c-135720d4f277" providerId="ADAL" clId="{220C0754-9F83-45B2-8083-AD8349570C8C}" dt="2022-05-05T13:46:18.931" v="4471" actId="478"/>
          <ac:spMkLst>
            <pc:docMk/>
            <pc:sldMk cId="2395059923" sldId="282"/>
            <ac:spMk id="8" creationId="{E455D095-0327-426F-829B-CFF7928D09F0}"/>
          </ac:spMkLst>
        </pc:spChg>
        <pc:spChg chg="add mod ord">
          <ac:chgData name="Ellen Torfs" userId="c6aa1e10-4a12-4511-8c7c-135720d4f277" providerId="ADAL" clId="{220C0754-9F83-45B2-8083-AD8349570C8C}" dt="2022-05-05T13:47:55.136" v="4490" actId="20577"/>
          <ac:spMkLst>
            <pc:docMk/>
            <pc:sldMk cId="2395059923" sldId="282"/>
            <ac:spMk id="11" creationId="{FBA8BB6E-2EC2-4A14-B982-D817631A8C07}"/>
          </ac:spMkLst>
        </pc:spChg>
        <pc:picChg chg="del mod">
          <ac:chgData name="Ellen Torfs" userId="c6aa1e10-4a12-4511-8c7c-135720d4f277" providerId="ADAL" clId="{220C0754-9F83-45B2-8083-AD8349570C8C}" dt="2022-05-05T13:43:21.079" v="4391" actId="478"/>
          <ac:picMkLst>
            <pc:docMk/>
            <pc:sldMk cId="2395059923" sldId="282"/>
            <ac:picMk id="7" creationId="{D3ECFEFF-8AA2-4E20-A553-88877668AB83}"/>
          </ac:picMkLst>
        </pc:picChg>
        <pc:picChg chg="add mod">
          <ac:chgData name="Ellen Torfs" userId="c6aa1e10-4a12-4511-8c7c-135720d4f277" providerId="ADAL" clId="{220C0754-9F83-45B2-8083-AD8349570C8C}" dt="2022-05-05T13:48:08.662" v="4493" actId="1076"/>
          <ac:picMkLst>
            <pc:docMk/>
            <pc:sldMk cId="2395059923" sldId="282"/>
            <ac:picMk id="9" creationId="{4A201462-055C-4C46-BBCF-93B5930B8BC6}"/>
          </ac:picMkLst>
        </pc:picChg>
        <pc:picChg chg="add mod">
          <ac:chgData name="Ellen Torfs" userId="c6aa1e10-4a12-4511-8c7c-135720d4f277" providerId="ADAL" clId="{220C0754-9F83-45B2-8083-AD8349570C8C}" dt="2022-05-05T13:48:00.259" v="4492" actId="1076"/>
          <ac:picMkLst>
            <pc:docMk/>
            <pc:sldMk cId="2395059923" sldId="282"/>
            <ac:picMk id="10" creationId="{533EC9E5-4EB6-4992-A766-540ADF6CE0F2}"/>
          </ac:picMkLst>
        </pc:picChg>
      </pc:sldChg>
      <pc:sldChg chg="add del">
        <pc:chgData name="Ellen Torfs" userId="c6aa1e10-4a12-4511-8c7c-135720d4f277" providerId="ADAL" clId="{220C0754-9F83-45B2-8083-AD8349570C8C}" dt="2022-05-04T06:57:02.258" v="204" actId="47"/>
        <pc:sldMkLst>
          <pc:docMk/>
          <pc:sldMk cId="2439678674" sldId="282"/>
        </pc:sldMkLst>
      </pc:sldChg>
      <pc:sldChg chg="modSp add del mod modClrScheme chgLayout">
        <pc:chgData name="Ellen Torfs" userId="c6aa1e10-4a12-4511-8c7c-135720d4f277" providerId="ADAL" clId="{220C0754-9F83-45B2-8083-AD8349570C8C}" dt="2022-05-05T13:55:27.264" v="4498" actId="47"/>
        <pc:sldMkLst>
          <pc:docMk/>
          <pc:sldMk cId="68265100" sldId="283"/>
        </pc:sldMkLst>
        <pc:spChg chg="mod ord">
          <ac:chgData name="Ellen Torfs" userId="c6aa1e10-4a12-4511-8c7c-135720d4f277" providerId="ADAL" clId="{220C0754-9F83-45B2-8083-AD8349570C8C}" dt="2022-05-05T13:44:23.677" v="4410" actId="21"/>
          <ac:spMkLst>
            <pc:docMk/>
            <pc:sldMk cId="68265100" sldId="283"/>
            <ac:spMk id="2" creationId="{5BAA2301-7097-4C46-9D1A-3B998A0882A8}"/>
          </ac:spMkLst>
        </pc:spChg>
        <pc:spChg chg="mod ord">
          <ac:chgData name="Ellen Torfs" userId="c6aa1e10-4a12-4511-8c7c-135720d4f277" providerId="ADAL" clId="{220C0754-9F83-45B2-8083-AD8349570C8C}" dt="2022-05-05T13:17:31.277" v="4317" actId="20577"/>
          <ac:spMkLst>
            <pc:docMk/>
            <pc:sldMk cId="68265100" sldId="283"/>
            <ac:spMk id="3" creationId="{509EDBB2-97F5-44EA-8DA0-5DDEC3A5E35F}"/>
          </ac:spMkLst>
        </pc:spChg>
        <pc:spChg chg="mod ord">
          <ac:chgData name="Ellen Torfs" userId="c6aa1e10-4a12-4511-8c7c-135720d4f277" providerId="ADAL" clId="{220C0754-9F83-45B2-8083-AD8349570C8C}" dt="2022-05-04T06:58:19.354" v="296" actId="700"/>
          <ac:spMkLst>
            <pc:docMk/>
            <pc:sldMk cId="68265100" sldId="283"/>
            <ac:spMk id="4" creationId="{1503EB45-AA06-44B7-AC0F-F59F9D053A91}"/>
          </ac:spMkLst>
        </pc:spChg>
      </pc:sldChg>
      <pc:sldChg chg="addSp delSp modSp add del mod modClrScheme chgLayout">
        <pc:chgData name="Ellen Torfs" userId="c6aa1e10-4a12-4511-8c7c-135720d4f277" providerId="ADAL" clId="{220C0754-9F83-45B2-8083-AD8349570C8C}" dt="2022-05-05T14:03:20.172" v="4645" actId="1076"/>
        <pc:sldMkLst>
          <pc:docMk/>
          <pc:sldMk cId="4045916402" sldId="284"/>
        </pc:sldMkLst>
        <pc:spChg chg="mod ord">
          <ac:chgData name="Ellen Torfs" userId="c6aa1e10-4a12-4511-8c7c-135720d4f277" providerId="ADAL" clId="{220C0754-9F83-45B2-8083-AD8349570C8C}" dt="2022-05-04T06:58:19.354" v="296" actId="700"/>
          <ac:spMkLst>
            <pc:docMk/>
            <pc:sldMk cId="4045916402" sldId="284"/>
            <ac:spMk id="2" creationId="{A3EB6A30-A174-40D1-A257-A0AD732B164D}"/>
          </ac:spMkLst>
        </pc:spChg>
        <pc:spChg chg="mod ord">
          <ac:chgData name="Ellen Torfs" userId="c6aa1e10-4a12-4511-8c7c-135720d4f277" providerId="ADAL" clId="{220C0754-9F83-45B2-8083-AD8349570C8C}" dt="2022-05-04T06:58:19.354" v="296" actId="700"/>
          <ac:spMkLst>
            <pc:docMk/>
            <pc:sldMk cId="4045916402" sldId="284"/>
            <ac:spMk id="3" creationId="{A2F4517E-ACD0-4CEE-AE72-DC13325DC0E2}"/>
          </ac:spMkLst>
        </pc:spChg>
        <pc:spChg chg="mod ord">
          <ac:chgData name="Ellen Torfs" userId="c6aa1e10-4a12-4511-8c7c-135720d4f277" providerId="ADAL" clId="{220C0754-9F83-45B2-8083-AD8349570C8C}" dt="2022-05-04T06:58:19.354" v="296" actId="700"/>
          <ac:spMkLst>
            <pc:docMk/>
            <pc:sldMk cId="4045916402" sldId="284"/>
            <ac:spMk id="4" creationId="{82DB8EFD-244E-4F8A-A52F-2D819C4764A0}"/>
          </ac:spMkLst>
        </pc:spChg>
        <pc:spChg chg="add del">
          <ac:chgData name="Ellen Torfs" userId="c6aa1e10-4a12-4511-8c7c-135720d4f277" providerId="ADAL" clId="{220C0754-9F83-45B2-8083-AD8349570C8C}" dt="2022-05-05T13:58:29.967" v="4508" actId="478"/>
          <ac:spMkLst>
            <pc:docMk/>
            <pc:sldMk cId="4045916402" sldId="284"/>
            <ac:spMk id="5" creationId="{9990E8FC-5926-48B7-AFE0-47AED5A99A6D}"/>
          </ac:spMkLst>
        </pc:spChg>
        <pc:spChg chg="add mod">
          <ac:chgData name="Ellen Torfs" userId="c6aa1e10-4a12-4511-8c7c-135720d4f277" providerId="ADAL" clId="{220C0754-9F83-45B2-8083-AD8349570C8C}" dt="2022-05-05T14:03:08.324" v="4629" actId="1076"/>
          <ac:spMkLst>
            <pc:docMk/>
            <pc:sldMk cId="4045916402" sldId="284"/>
            <ac:spMk id="8" creationId="{E5EAE2C2-EDBA-4DF0-92D6-2C176594EE36}"/>
          </ac:spMkLst>
        </pc:spChg>
        <pc:spChg chg="add mod">
          <ac:chgData name="Ellen Torfs" userId="c6aa1e10-4a12-4511-8c7c-135720d4f277" providerId="ADAL" clId="{220C0754-9F83-45B2-8083-AD8349570C8C}" dt="2022-05-05T14:03:20.172" v="4645" actId="1076"/>
          <ac:spMkLst>
            <pc:docMk/>
            <pc:sldMk cId="4045916402" sldId="284"/>
            <ac:spMk id="9" creationId="{74D4A364-285C-4377-8180-C1D7BF3CC05D}"/>
          </ac:spMkLst>
        </pc:spChg>
        <pc:picChg chg="mod">
          <ac:chgData name="Ellen Torfs" userId="c6aa1e10-4a12-4511-8c7c-135720d4f277" providerId="ADAL" clId="{220C0754-9F83-45B2-8083-AD8349570C8C}" dt="2022-05-05T13:58:28.745" v="4507" actId="1076"/>
          <ac:picMkLst>
            <pc:docMk/>
            <pc:sldMk cId="4045916402" sldId="284"/>
            <ac:picMk id="7" creationId="{0B374D65-5510-492E-B5D1-7EC8DA2D812D}"/>
          </ac:picMkLst>
        </pc:picChg>
      </pc:sldChg>
      <pc:sldChg chg="add del">
        <pc:chgData name="Ellen Torfs" userId="c6aa1e10-4a12-4511-8c7c-135720d4f277" providerId="ADAL" clId="{220C0754-9F83-45B2-8083-AD8349570C8C}" dt="2022-05-04T06:57:02.258" v="204" actId="47"/>
        <pc:sldMkLst>
          <pc:docMk/>
          <pc:sldMk cId="2830162300" sldId="285"/>
        </pc:sldMkLst>
      </pc:sldChg>
      <pc:sldChg chg="addSp delSp modSp add del mod modClrScheme chgLayout">
        <pc:chgData name="Ellen Torfs" userId="c6aa1e10-4a12-4511-8c7c-135720d4f277" providerId="ADAL" clId="{220C0754-9F83-45B2-8083-AD8349570C8C}" dt="2022-05-05T14:01:40.566" v="4598" actId="47"/>
        <pc:sldMkLst>
          <pc:docMk/>
          <pc:sldMk cId="3114518623" sldId="285"/>
        </pc:sldMkLst>
        <pc:spChg chg="add mod ord">
          <ac:chgData name="Ellen Torfs" userId="c6aa1e10-4a12-4511-8c7c-135720d4f277" providerId="ADAL" clId="{220C0754-9F83-45B2-8083-AD8349570C8C}" dt="2022-05-04T06:58:19.354" v="296" actId="700"/>
          <ac:spMkLst>
            <pc:docMk/>
            <pc:sldMk cId="3114518623" sldId="285"/>
            <ac:spMk id="2" creationId="{D1EE4536-F021-45AC-B44A-3CB0EA0F1BB8}"/>
          </ac:spMkLst>
        </pc:spChg>
        <pc:spChg chg="mod ord">
          <ac:chgData name="Ellen Torfs" userId="c6aa1e10-4a12-4511-8c7c-135720d4f277" providerId="ADAL" clId="{220C0754-9F83-45B2-8083-AD8349570C8C}" dt="2022-05-04T06:58:19.354" v="296" actId="700"/>
          <ac:spMkLst>
            <pc:docMk/>
            <pc:sldMk cId="3114518623" sldId="285"/>
            <ac:spMk id="3" creationId="{382ABB57-F75E-4E1B-B41B-0B0ED32D24C0}"/>
          </ac:spMkLst>
        </pc:spChg>
        <pc:spChg chg="mod ord">
          <ac:chgData name="Ellen Torfs" userId="c6aa1e10-4a12-4511-8c7c-135720d4f277" providerId="ADAL" clId="{220C0754-9F83-45B2-8083-AD8349570C8C}" dt="2022-05-04T06:58:19.354" v="296" actId="700"/>
          <ac:spMkLst>
            <pc:docMk/>
            <pc:sldMk cId="3114518623" sldId="285"/>
            <ac:spMk id="4" creationId="{5438248E-092E-4D49-AF25-DAF658583DEE}"/>
          </ac:spMkLst>
        </pc:spChg>
        <pc:spChg chg="del mod ord">
          <ac:chgData name="Ellen Torfs" userId="c6aa1e10-4a12-4511-8c7c-135720d4f277" providerId="ADAL" clId="{220C0754-9F83-45B2-8083-AD8349570C8C}" dt="2022-05-04T06:58:19.354" v="296" actId="700"/>
          <ac:spMkLst>
            <pc:docMk/>
            <pc:sldMk cId="3114518623" sldId="285"/>
            <ac:spMk id="5" creationId="{73DCF3E4-FA44-4B60-B84F-0830C2DE7B7D}"/>
          </ac:spMkLst>
        </pc:spChg>
        <pc:picChg chg="del">
          <ac:chgData name="Ellen Torfs" userId="c6aa1e10-4a12-4511-8c7c-135720d4f277" providerId="ADAL" clId="{220C0754-9F83-45B2-8083-AD8349570C8C}" dt="2022-05-05T13:46:09.096" v="4469" actId="21"/>
          <ac:picMkLst>
            <pc:docMk/>
            <pc:sldMk cId="3114518623" sldId="285"/>
            <ac:picMk id="6" creationId="{1FFC14CC-585B-479B-868B-4694E38E811F}"/>
          </ac:picMkLst>
        </pc:picChg>
      </pc:sldChg>
      <pc:sldChg chg="add del">
        <pc:chgData name="Ellen Torfs" userId="c6aa1e10-4a12-4511-8c7c-135720d4f277" providerId="ADAL" clId="{220C0754-9F83-45B2-8083-AD8349570C8C}" dt="2022-05-04T06:57:02.258" v="204" actId="47"/>
        <pc:sldMkLst>
          <pc:docMk/>
          <pc:sldMk cId="3114518623" sldId="286"/>
        </pc:sldMkLst>
      </pc:sldChg>
      <pc:sldChg chg="addSp delSp modSp add mod ord modClrScheme chgLayout">
        <pc:chgData name="Ellen Torfs" userId="c6aa1e10-4a12-4511-8c7c-135720d4f277" providerId="ADAL" clId="{220C0754-9F83-45B2-8083-AD8349570C8C}" dt="2022-05-05T13:37:37.275" v="4381"/>
        <pc:sldMkLst>
          <pc:docMk/>
          <pc:sldMk cId="3862165041" sldId="286"/>
        </pc:sldMkLst>
        <pc:spChg chg="add del mod ord">
          <ac:chgData name="Ellen Torfs" userId="c6aa1e10-4a12-4511-8c7c-135720d4f277" providerId="ADAL" clId="{220C0754-9F83-45B2-8083-AD8349570C8C}" dt="2022-05-05T13:18:07.684" v="4321" actId="478"/>
          <ac:spMkLst>
            <pc:docMk/>
            <pc:sldMk cId="3862165041" sldId="286"/>
            <ac:spMk id="2" creationId="{599E83AE-4C5F-4F8C-8BEA-A92DF0ACEE17}"/>
          </ac:spMkLst>
        </pc:spChg>
        <pc:spChg chg="mod ord">
          <ac:chgData name="Ellen Torfs" userId="c6aa1e10-4a12-4511-8c7c-135720d4f277" providerId="ADAL" clId="{220C0754-9F83-45B2-8083-AD8349570C8C}" dt="2022-05-04T06:58:19.354" v="296" actId="700"/>
          <ac:spMkLst>
            <pc:docMk/>
            <pc:sldMk cId="3862165041" sldId="286"/>
            <ac:spMk id="3" creationId="{AD99C62F-13B9-40F3-939D-CBCFB04BCAEA}"/>
          </ac:spMkLst>
        </pc:spChg>
        <pc:spChg chg="mod ord">
          <ac:chgData name="Ellen Torfs" userId="c6aa1e10-4a12-4511-8c7c-135720d4f277" providerId="ADAL" clId="{220C0754-9F83-45B2-8083-AD8349570C8C}" dt="2022-05-04T06:58:19.354" v="296" actId="700"/>
          <ac:spMkLst>
            <pc:docMk/>
            <pc:sldMk cId="3862165041" sldId="286"/>
            <ac:spMk id="4" creationId="{5274565B-8FB2-411A-8545-20082CAA3B4A}"/>
          </ac:spMkLst>
        </pc:spChg>
        <pc:graphicFrameChg chg="mod ord modGraphic">
          <ac:chgData name="Ellen Torfs" userId="c6aa1e10-4a12-4511-8c7c-135720d4f277" providerId="ADAL" clId="{220C0754-9F83-45B2-8083-AD8349570C8C}" dt="2022-05-05T13:37:22.432" v="4379"/>
          <ac:graphicFrameMkLst>
            <pc:docMk/>
            <pc:sldMk cId="3862165041" sldId="286"/>
            <ac:graphicFrameMk id="5" creationId="{81728685-B456-4485-ACD6-77956B52823F}"/>
          </ac:graphicFrameMkLst>
        </pc:graphicFrameChg>
      </pc:sldChg>
      <pc:sldChg chg="addSp delSp modSp add mod ord modClrScheme chgLayout">
        <pc:chgData name="Ellen Torfs" userId="c6aa1e10-4a12-4511-8c7c-135720d4f277" providerId="ADAL" clId="{220C0754-9F83-45B2-8083-AD8349570C8C}" dt="2022-05-05T14:02:24.570" v="4600" actId="20577"/>
        <pc:sldMkLst>
          <pc:docMk/>
          <pc:sldMk cId="2830162300" sldId="287"/>
        </pc:sldMkLst>
        <pc:spChg chg="add del mod ord">
          <ac:chgData name="Ellen Torfs" userId="c6aa1e10-4a12-4511-8c7c-135720d4f277" providerId="ADAL" clId="{220C0754-9F83-45B2-8083-AD8349570C8C}" dt="2022-05-05T14:00:31.050" v="4548" actId="478"/>
          <ac:spMkLst>
            <pc:docMk/>
            <pc:sldMk cId="2830162300" sldId="287"/>
            <ac:spMk id="2" creationId="{408F5F66-E6F0-417E-91D7-D44FEE25F17A}"/>
          </ac:spMkLst>
        </pc:spChg>
        <pc:spChg chg="mod ord">
          <ac:chgData name="Ellen Torfs" userId="c6aa1e10-4a12-4511-8c7c-135720d4f277" providerId="ADAL" clId="{220C0754-9F83-45B2-8083-AD8349570C8C}" dt="2022-05-05T14:02:24.570" v="4600" actId="20577"/>
          <ac:spMkLst>
            <pc:docMk/>
            <pc:sldMk cId="2830162300" sldId="287"/>
            <ac:spMk id="3" creationId="{CA0E0539-AA53-47A7-B7CA-E2D757DAF7A9}"/>
          </ac:spMkLst>
        </pc:spChg>
        <pc:spChg chg="mod ord">
          <ac:chgData name="Ellen Torfs" userId="c6aa1e10-4a12-4511-8c7c-135720d4f277" providerId="ADAL" clId="{220C0754-9F83-45B2-8083-AD8349570C8C}" dt="2022-05-04T06:58:19.354" v="296" actId="700"/>
          <ac:spMkLst>
            <pc:docMk/>
            <pc:sldMk cId="2830162300" sldId="287"/>
            <ac:spMk id="4" creationId="{35E8C19B-8057-485F-A312-AB91EDA4CDC7}"/>
          </ac:spMkLst>
        </pc:spChg>
        <pc:spChg chg="add del mod">
          <ac:chgData name="Ellen Torfs" userId="c6aa1e10-4a12-4511-8c7c-135720d4f277" providerId="ADAL" clId="{220C0754-9F83-45B2-8083-AD8349570C8C}" dt="2022-05-05T14:00:17.335" v="4545" actId="21"/>
          <ac:spMkLst>
            <pc:docMk/>
            <pc:sldMk cId="2830162300" sldId="287"/>
            <ac:spMk id="5" creationId="{4E610ABA-6C42-4E5D-9CA6-28AF712E06B7}"/>
          </ac:spMkLst>
        </pc:spChg>
        <pc:spChg chg="del mod ord">
          <ac:chgData name="Ellen Torfs" userId="c6aa1e10-4a12-4511-8c7c-135720d4f277" providerId="ADAL" clId="{220C0754-9F83-45B2-8083-AD8349570C8C}" dt="2022-05-04T06:58:19.354" v="296" actId="700"/>
          <ac:spMkLst>
            <pc:docMk/>
            <pc:sldMk cId="2830162300" sldId="287"/>
            <ac:spMk id="5" creationId="{C2FEBA0D-34C6-4BD8-8799-49BF051B7A4D}"/>
          </ac:spMkLst>
        </pc:spChg>
        <pc:spChg chg="add mod">
          <ac:chgData name="Ellen Torfs" userId="c6aa1e10-4a12-4511-8c7c-135720d4f277" providerId="ADAL" clId="{220C0754-9F83-45B2-8083-AD8349570C8C}" dt="2022-05-05T14:01:36.748" v="4597" actId="1076"/>
          <ac:spMkLst>
            <pc:docMk/>
            <pc:sldMk cId="2830162300" sldId="287"/>
            <ac:spMk id="9" creationId="{11211E86-7657-4BB9-83AA-21B4F04CB884}"/>
          </ac:spMkLst>
        </pc:spChg>
        <pc:picChg chg="add del mod">
          <ac:chgData name="Ellen Torfs" userId="c6aa1e10-4a12-4511-8c7c-135720d4f277" providerId="ADAL" clId="{220C0754-9F83-45B2-8083-AD8349570C8C}" dt="2022-05-05T14:00:27.856" v="4547" actId="478"/>
          <ac:picMkLst>
            <pc:docMk/>
            <pc:sldMk cId="2830162300" sldId="287"/>
            <ac:picMk id="6" creationId="{6FA5566F-3A7D-44C7-97FB-091684C7605F}"/>
          </ac:picMkLst>
        </pc:picChg>
        <pc:picChg chg="add mod">
          <ac:chgData name="Ellen Torfs" userId="c6aa1e10-4a12-4511-8c7c-135720d4f277" providerId="ADAL" clId="{220C0754-9F83-45B2-8083-AD8349570C8C}" dt="2022-05-05T14:01:07.299" v="4551" actId="1076"/>
          <ac:picMkLst>
            <pc:docMk/>
            <pc:sldMk cId="2830162300" sldId="287"/>
            <ac:picMk id="8" creationId="{C1E5C3D5-C7F4-4E31-8956-9E03529A2FB7}"/>
          </ac:picMkLst>
        </pc:picChg>
      </pc:sldChg>
      <pc:sldChg chg="add del">
        <pc:chgData name="Ellen Torfs" userId="c6aa1e10-4a12-4511-8c7c-135720d4f277" providerId="ADAL" clId="{220C0754-9F83-45B2-8083-AD8349570C8C}" dt="2022-05-04T06:57:02.258" v="204" actId="47"/>
        <pc:sldMkLst>
          <pc:docMk/>
          <pc:sldMk cId="3862165041" sldId="287"/>
        </pc:sldMkLst>
      </pc:sldChg>
      <pc:sldChg chg="modSp add del mod modClrScheme chgLayout">
        <pc:chgData name="Ellen Torfs" userId="c6aa1e10-4a12-4511-8c7c-135720d4f277" providerId="ADAL" clId="{220C0754-9F83-45B2-8083-AD8349570C8C}" dt="2022-05-05T14:03:40.681" v="4663" actId="20577"/>
        <pc:sldMkLst>
          <pc:docMk/>
          <pc:sldMk cId="2102701125" sldId="288"/>
        </pc:sldMkLst>
        <pc:spChg chg="mod ord">
          <ac:chgData name="Ellen Torfs" userId="c6aa1e10-4a12-4511-8c7c-135720d4f277" providerId="ADAL" clId="{220C0754-9F83-45B2-8083-AD8349570C8C}" dt="2022-05-05T14:03:40.681" v="4663" actId="20577"/>
          <ac:spMkLst>
            <pc:docMk/>
            <pc:sldMk cId="2102701125" sldId="288"/>
            <ac:spMk id="2" creationId="{7B0748E6-2CD1-4181-AD5E-BA1CDBFF137F}"/>
          </ac:spMkLst>
        </pc:spChg>
        <pc:spChg chg="mod ord">
          <ac:chgData name="Ellen Torfs" userId="c6aa1e10-4a12-4511-8c7c-135720d4f277" providerId="ADAL" clId="{220C0754-9F83-45B2-8083-AD8349570C8C}" dt="2022-05-04T06:58:19.354" v="296" actId="700"/>
          <ac:spMkLst>
            <pc:docMk/>
            <pc:sldMk cId="2102701125" sldId="288"/>
            <ac:spMk id="3" creationId="{ED9188BD-9ECB-4BA9-AC80-AA5CF6FE06C7}"/>
          </ac:spMkLst>
        </pc:spChg>
        <pc:spChg chg="mod ord">
          <ac:chgData name="Ellen Torfs" userId="c6aa1e10-4a12-4511-8c7c-135720d4f277" providerId="ADAL" clId="{220C0754-9F83-45B2-8083-AD8349570C8C}" dt="2022-05-04T06:58:19.354" v="296" actId="700"/>
          <ac:spMkLst>
            <pc:docMk/>
            <pc:sldMk cId="2102701125" sldId="288"/>
            <ac:spMk id="4" creationId="{26CF4AA1-95DC-452C-8026-5D2CA8133272}"/>
          </ac:spMkLst>
        </pc:spChg>
        <pc:picChg chg="mod">
          <ac:chgData name="Ellen Torfs" userId="c6aa1e10-4a12-4511-8c7c-135720d4f277" providerId="ADAL" clId="{220C0754-9F83-45B2-8083-AD8349570C8C}" dt="2022-05-05T14:03:32.452" v="4647" actId="14100"/>
          <ac:picMkLst>
            <pc:docMk/>
            <pc:sldMk cId="2102701125" sldId="288"/>
            <ac:picMk id="6" creationId="{8C573DBB-887B-4D3F-B709-E2EC150A7DB3}"/>
          </ac:picMkLst>
        </pc:picChg>
      </pc:sldChg>
      <pc:sldChg chg="add del">
        <pc:chgData name="Ellen Torfs" userId="c6aa1e10-4a12-4511-8c7c-135720d4f277" providerId="ADAL" clId="{220C0754-9F83-45B2-8083-AD8349570C8C}" dt="2022-05-04T06:57:02.258" v="204" actId="47"/>
        <pc:sldMkLst>
          <pc:docMk/>
          <pc:sldMk cId="860787289" sldId="289"/>
        </pc:sldMkLst>
      </pc:sldChg>
      <pc:sldChg chg="addSp delSp modSp add mod modClrScheme chgLayout">
        <pc:chgData name="Ellen Torfs" userId="c6aa1e10-4a12-4511-8c7c-135720d4f277" providerId="ADAL" clId="{220C0754-9F83-45B2-8083-AD8349570C8C}" dt="2022-05-09T08:40:23.971" v="5730" actId="20577"/>
        <pc:sldMkLst>
          <pc:docMk/>
          <pc:sldMk cId="2372410662" sldId="289"/>
        </pc:sldMkLst>
        <pc:spChg chg="mod ord">
          <ac:chgData name="Ellen Torfs" userId="c6aa1e10-4a12-4511-8c7c-135720d4f277" providerId="ADAL" clId="{220C0754-9F83-45B2-8083-AD8349570C8C}" dt="2022-05-09T08:40:23.971" v="5730" actId="20577"/>
          <ac:spMkLst>
            <pc:docMk/>
            <pc:sldMk cId="2372410662" sldId="289"/>
            <ac:spMk id="2" creationId="{816FF57F-1005-4850-976C-87BCE5A018EF}"/>
          </ac:spMkLst>
        </pc:spChg>
        <pc:spChg chg="mod ord">
          <ac:chgData name="Ellen Torfs" userId="c6aa1e10-4a12-4511-8c7c-135720d4f277" providerId="ADAL" clId="{220C0754-9F83-45B2-8083-AD8349570C8C}" dt="2022-05-05T14:09:58.828" v="4772" actId="20577"/>
          <ac:spMkLst>
            <pc:docMk/>
            <pc:sldMk cId="2372410662" sldId="289"/>
            <ac:spMk id="3" creationId="{C721CCE7-4D31-4DB2-BD91-B4ED9CDA6238}"/>
          </ac:spMkLst>
        </pc:spChg>
        <pc:spChg chg="mod ord">
          <ac:chgData name="Ellen Torfs" userId="c6aa1e10-4a12-4511-8c7c-135720d4f277" providerId="ADAL" clId="{220C0754-9F83-45B2-8083-AD8349570C8C}" dt="2022-05-04T06:58:19.354" v="296" actId="700"/>
          <ac:spMkLst>
            <pc:docMk/>
            <pc:sldMk cId="2372410662" sldId="289"/>
            <ac:spMk id="4" creationId="{22E38C88-CDD6-4D7C-8080-ED2ED1AF990C}"/>
          </ac:spMkLst>
        </pc:spChg>
        <pc:picChg chg="mod">
          <ac:chgData name="Ellen Torfs" userId="c6aa1e10-4a12-4511-8c7c-135720d4f277" providerId="ADAL" clId="{220C0754-9F83-45B2-8083-AD8349570C8C}" dt="2022-05-05T14:08:19.669" v="4708" actId="1076"/>
          <ac:picMkLst>
            <pc:docMk/>
            <pc:sldMk cId="2372410662" sldId="289"/>
            <ac:picMk id="6" creationId="{AC2F3783-63CB-4A35-A479-C1F20A074DAB}"/>
          </ac:picMkLst>
        </pc:picChg>
        <pc:picChg chg="add del mod">
          <ac:chgData name="Ellen Torfs" userId="c6aa1e10-4a12-4511-8c7c-135720d4f277" providerId="ADAL" clId="{220C0754-9F83-45B2-8083-AD8349570C8C}" dt="2022-05-09T08:00:40.093" v="5071" actId="478"/>
          <ac:picMkLst>
            <pc:docMk/>
            <pc:sldMk cId="2372410662" sldId="289"/>
            <ac:picMk id="7" creationId="{37CB6CEA-53C8-4525-5B6F-FA3E37A04505}"/>
          </ac:picMkLst>
        </pc:picChg>
        <pc:picChg chg="add mod">
          <ac:chgData name="Ellen Torfs" userId="c6aa1e10-4a12-4511-8c7c-135720d4f277" providerId="ADAL" clId="{220C0754-9F83-45B2-8083-AD8349570C8C}" dt="2022-05-09T08:18:35.124" v="5279" actId="1076"/>
          <ac:picMkLst>
            <pc:docMk/>
            <pc:sldMk cId="2372410662" sldId="289"/>
            <ac:picMk id="9" creationId="{20CC7A47-50C5-CA77-B8D1-334909E7F487}"/>
          </ac:picMkLst>
        </pc:picChg>
        <pc:picChg chg="add mod">
          <ac:chgData name="Ellen Torfs" userId="c6aa1e10-4a12-4511-8c7c-135720d4f277" providerId="ADAL" clId="{220C0754-9F83-45B2-8083-AD8349570C8C}" dt="2022-05-09T08:18:30.707" v="5278" actId="1076"/>
          <ac:picMkLst>
            <pc:docMk/>
            <pc:sldMk cId="2372410662" sldId="289"/>
            <ac:picMk id="11" creationId="{9E1A2B71-5F5F-B838-7131-3367A80598D2}"/>
          </ac:picMkLst>
        </pc:picChg>
      </pc:sldChg>
      <pc:sldChg chg="addSp modSp add mod ord modClrScheme chgLayout">
        <pc:chgData name="Ellen Torfs" userId="c6aa1e10-4a12-4511-8c7c-135720d4f277" providerId="ADAL" clId="{220C0754-9F83-45B2-8083-AD8349570C8C}" dt="2022-05-09T08:01:49.216" v="5078" actId="20577"/>
        <pc:sldMkLst>
          <pc:docMk/>
          <pc:sldMk cId="860787289" sldId="290"/>
        </pc:sldMkLst>
        <pc:spChg chg="mod ord">
          <ac:chgData name="Ellen Torfs" userId="c6aa1e10-4a12-4511-8c7c-135720d4f277" providerId="ADAL" clId="{220C0754-9F83-45B2-8083-AD8349570C8C}" dt="2022-05-09T08:01:49.216" v="5078" actId="20577"/>
          <ac:spMkLst>
            <pc:docMk/>
            <pc:sldMk cId="860787289" sldId="290"/>
            <ac:spMk id="2" creationId="{507BFD6B-E4BF-4544-84F5-8B83623385CF}"/>
          </ac:spMkLst>
        </pc:spChg>
        <pc:spChg chg="mod ord">
          <ac:chgData name="Ellen Torfs" userId="c6aa1e10-4a12-4511-8c7c-135720d4f277" providerId="ADAL" clId="{220C0754-9F83-45B2-8083-AD8349570C8C}" dt="2022-05-05T14:09:52.905" v="4767" actId="20577"/>
          <ac:spMkLst>
            <pc:docMk/>
            <pc:sldMk cId="860787289" sldId="290"/>
            <ac:spMk id="3" creationId="{2783C144-AEDF-4E42-ADD7-3C6760DE4967}"/>
          </ac:spMkLst>
        </pc:spChg>
        <pc:spChg chg="mod ord">
          <ac:chgData name="Ellen Torfs" userId="c6aa1e10-4a12-4511-8c7c-135720d4f277" providerId="ADAL" clId="{220C0754-9F83-45B2-8083-AD8349570C8C}" dt="2022-05-04T06:58:19.354" v="296" actId="700"/>
          <ac:spMkLst>
            <pc:docMk/>
            <pc:sldMk cId="860787289" sldId="290"/>
            <ac:spMk id="4" creationId="{A90FE2AE-B83C-47FF-83A5-06CAD854CB5D}"/>
          </ac:spMkLst>
        </pc:spChg>
        <pc:picChg chg="add mod">
          <ac:chgData name="Ellen Torfs" userId="c6aa1e10-4a12-4511-8c7c-135720d4f277" providerId="ADAL" clId="{220C0754-9F83-45B2-8083-AD8349570C8C}" dt="2022-05-05T14:11:32.575" v="4779" actId="14100"/>
          <ac:picMkLst>
            <pc:docMk/>
            <pc:sldMk cId="860787289" sldId="290"/>
            <ac:picMk id="6" creationId="{284AEAFF-A947-4029-894F-335A8B56ADD1}"/>
          </ac:picMkLst>
        </pc:picChg>
      </pc:sldChg>
      <pc:sldChg chg="add del">
        <pc:chgData name="Ellen Torfs" userId="c6aa1e10-4a12-4511-8c7c-135720d4f277" providerId="ADAL" clId="{220C0754-9F83-45B2-8083-AD8349570C8C}" dt="2022-05-04T06:57:02.258" v="204" actId="47"/>
        <pc:sldMkLst>
          <pc:docMk/>
          <pc:sldMk cId="2372410662" sldId="290"/>
        </pc:sldMkLst>
      </pc:sldChg>
      <pc:sldChg chg="add del">
        <pc:chgData name="Ellen Torfs" userId="c6aa1e10-4a12-4511-8c7c-135720d4f277" providerId="ADAL" clId="{220C0754-9F83-45B2-8083-AD8349570C8C}" dt="2022-05-04T06:57:02.258" v="204" actId="47"/>
        <pc:sldMkLst>
          <pc:docMk/>
          <pc:sldMk cId="1014866111" sldId="291"/>
        </pc:sldMkLst>
      </pc:sldChg>
      <pc:sldChg chg="addSp delSp modSp add mod modClrScheme chgLayout">
        <pc:chgData name="Ellen Torfs" userId="c6aa1e10-4a12-4511-8c7c-135720d4f277" providerId="ADAL" clId="{220C0754-9F83-45B2-8083-AD8349570C8C}" dt="2022-05-09T07:50:40.154" v="4991" actId="1076"/>
        <pc:sldMkLst>
          <pc:docMk/>
          <pc:sldMk cId="2086259302" sldId="291"/>
        </pc:sldMkLst>
        <pc:spChg chg="add del mod ord">
          <ac:chgData name="Ellen Torfs" userId="c6aa1e10-4a12-4511-8c7c-135720d4f277" providerId="ADAL" clId="{220C0754-9F83-45B2-8083-AD8349570C8C}" dt="2022-05-09T07:36:57.142" v="4981" actId="478"/>
          <ac:spMkLst>
            <pc:docMk/>
            <pc:sldMk cId="2086259302" sldId="291"/>
            <ac:spMk id="2" creationId="{66252E1B-8325-4ADB-888D-267F3EE0DB51}"/>
          </ac:spMkLst>
        </pc:spChg>
        <pc:spChg chg="mod ord">
          <ac:chgData name="Ellen Torfs" userId="c6aa1e10-4a12-4511-8c7c-135720d4f277" providerId="ADAL" clId="{220C0754-9F83-45B2-8083-AD8349570C8C}" dt="2022-05-04T06:58:19.354" v="296" actId="700"/>
          <ac:spMkLst>
            <pc:docMk/>
            <pc:sldMk cId="2086259302" sldId="291"/>
            <ac:spMk id="3" creationId="{B1FBA40C-434E-47CE-BBD5-7A699FBC7090}"/>
          </ac:spMkLst>
        </pc:spChg>
        <pc:spChg chg="mod ord">
          <ac:chgData name="Ellen Torfs" userId="c6aa1e10-4a12-4511-8c7c-135720d4f277" providerId="ADAL" clId="{220C0754-9F83-45B2-8083-AD8349570C8C}" dt="2022-05-04T06:58:19.354" v="296" actId="700"/>
          <ac:spMkLst>
            <pc:docMk/>
            <pc:sldMk cId="2086259302" sldId="291"/>
            <ac:spMk id="4" creationId="{285C574B-66E8-480E-933A-9462E0B34247}"/>
          </ac:spMkLst>
        </pc:spChg>
        <pc:picChg chg="mod ord">
          <ac:chgData name="Ellen Torfs" userId="c6aa1e10-4a12-4511-8c7c-135720d4f277" providerId="ADAL" clId="{220C0754-9F83-45B2-8083-AD8349570C8C}" dt="2022-05-09T07:36:59.409" v="4982" actId="14100"/>
          <ac:picMkLst>
            <pc:docMk/>
            <pc:sldMk cId="2086259302" sldId="291"/>
            <ac:picMk id="6" creationId="{C3A1BCC9-B415-4234-8261-0DBF95BE5F33}"/>
          </ac:picMkLst>
        </pc:picChg>
        <pc:picChg chg="add mod">
          <ac:chgData name="Ellen Torfs" userId="c6aa1e10-4a12-4511-8c7c-135720d4f277" providerId="ADAL" clId="{220C0754-9F83-45B2-8083-AD8349570C8C}" dt="2022-05-09T07:37:09.793" v="4986" actId="1076"/>
          <ac:picMkLst>
            <pc:docMk/>
            <pc:sldMk cId="2086259302" sldId="291"/>
            <ac:picMk id="7" creationId="{AE7D7F76-A8F1-E088-8D00-F19FB1AD9FFA}"/>
          </ac:picMkLst>
        </pc:picChg>
        <pc:picChg chg="mod">
          <ac:chgData name="Ellen Torfs" userId="c6aa1e10-4a12-4511-8c7c-135720d4f277" providerId="ADAL" clId="{220C0754-9F83-45B2-8083-AD8349570C8C}" dt="2022-05-09T07:50:40.154" v="4991" actId="1076"/>
          <ac:picMkLst>
            <pc:docMk/>
            <pc:sldMk cId="2086259302" sldId="291"/>
            <ac:picMk id="8" creationId="{07BD898D-7B22-4478-BC14-465CB36C3EB9}"/>
          </ac:picMkLst>
        </pc:picChg>
      </pc:sldChg>
      <pc:sldChg chg="addSp delSp modSp add mod ord modClrScheme chgLayout">
        <pc:chgData name="Ellen Torfs" userId="c6aa1e10-4a12-4511-8c7c-135720d4f277" providerId="ADAL" clId="{220C0754-9F83-45B2-8083-AD8349570C8C}" dt="2022-05-09T07:42:56.402" v="4990" actId="1076"/>
        <pc:sldMkLst>
          <pc:docMk/>
          <pc:sldMk cId="1014866111" sldId="292"/>
        </pc:sldMkLst>
        <pc:spChg chg="add del mod ord">
          <ac:chgData name="Ellen Torfs" userId="c6aa1e10-4a12-4511-8c7c-135720d4f277" providerId="ADAL" clId="{220C0754-9F83-45B2-8083-AD8349570C8C}" dt="2022-05-09T07:32:36.171" v="4822" actId="478"/>
          <ac:spMkLst>
            <pc:docMk/>
            <pc:sldMk cId="1014866111" sldId="292"/>
            <ac:spMk id="2" creationId="{492F942C-5560-4062-B96B-500F6C3CB85C}"/>
          </ac:spMkLst>
        </pc:spChg>
        <pc:spChg chg="mod ord">
          <ac:chgData name="Ellen Torfs" userId="c6aa1e10-4a12-4511-8c7c-135720d4f277" providerId="ADAL" clId="{220C0754-9F83-45B2-8083-AD8349570C8C}" dt="2022-05-04T06:58:19.354" v="296" actId="700"/>
          <ac:spMkLst>
            <pc:docMk/>
            <pc:sldMk cId="1014866111" sldId="292"/>
            <ac:spMk id="3" creationId="{3AD1FF38-9B25-4C82-8436-98271E8410B6}"/>
          </ac:spMkLst>
        </pc:spChg>
        <pc:spChg chg="mod ord">
          <ac:chgData name="Ellen Torfs" userId="c6aa1e10-4a12-4511-8c7c-135720d4f277" providerId="ADAL" clId="{220C0754-9F83-45B2-8083-AD8349570C8C}" dt="2022-05-04T06:58:19.354" v="296" actId="700"/>
          <ac:spMkLst>
            <pc:docMk/>
            <pc:sldMk cId="1014866111" sldId="292"/>
            <ac:spMk id="4" creationId="{A8F9ED8D-0661-4181-BF1C-024B0393AA79}"/>
          </ac:spMkLst>
        </pc:spChg>
        <pc:spChg chg="add mod">
          <ac:chgData name="Ellen Torfs" userId="c6aa1e10-4a12-4511-8c7c-135720d4f277" providerId="ADAL" clId="{220C0754-9F83-45B2-8083-AD8349570C8C}" dt="2022-05-09T07:36:02.434" v="4970" actId="20577"/>
          <ac:spMkLst>
            <pc:docMk/>
            <pc:sldMk cId="1014866111" sldId="292"/>
            <ac:spMk id="5" creationId="{2B1BC958-127B-ADCA-11EC-B776A978EC88}"/>
          </ac:spMkLst>
        </pc:spChg>
        <pc:spChg chg="add del mod">
          <ac:chgData name="Ellen Torfs" userId="c6aa1e10-4a12-4511-8c7c-135720d4f277" providerId="ADAL" clId="{220C0754-9F83-45B2-8083-AD8349570C8C}" dt="2022-05-09T07:36:15.824" v="4972" actId="478"/>
          <ac:spMkLst>
            <pc:docMk/>
            <pc:sldMk cId="1014866111" sldId="292"/>
            <ac:spMk id="7" creationId="{0B67677C-6B4C-17A8-09D8-A27877B7316F}"/>
          </ac:spMkLst>
        </pc:spChg>
        <pc:spChg chg="add mod">
          <ac:chgData name="Ellen Torfs" userId="c6aa1e10-4a12-4511-8c7c-135720d4f277" providerId="ADAL" clId="{220C0754-9F83-45B2-8083-AD8349570C8C}" dt="2022-05-09T07:36:31.982" v="4976" actId="1582"/>
          <ac:spMkLst>
            <pc:docMk/>
            <pc:sldMk cId="1014866111" sldId="292"/>
            <ac:spMk id="9" creationId="{10B4F126-E606-91D2-72C8-236AA028E8EB}"/>
          </ac:spMkLst>
        </pc:spChg>
        <pc:spChg chg="add mod">
          <ac:chgData name="Ellen Torfs" userId="c6aa1e10-4a12-4511-8c7c-135720d4f277" providerId="ADAL" clId="{220C0754-9F83-45B2-8083-AD8349570C8C}" dt="2022-05-09T07:36:43.963" v="4980" actId="1076"/>
          <ac:spMkLst>
            <pc:docMk/>
            <pc:sldMk cId="1014866111" sldId="292"/>
            <ac:spMk id="13" creationId="{5A4CCA7D-252D-4F22-A4C7-0AA45C88A37E}"/>
          </ac:spMkLst>
        </pc:spChg>
        <pc:picChg chg="mod ord">
          <ac:chgData name="Ellen Torfs" userId="c6aa1e10-4a12-4511-8c7c-135720d4f277" providerId="ADAL" clId="{220C0754-9F83-45B2-8083-AD8349570C8C}" dt="2022-05-09T07:32:43.437" v="4825" actId="14100"/>
          <ac:picMkLst>
            <pc:docMk/>
            <pc:sldMk cId="1014866111" sldId="292"/>
            <ac:picMk id="6" creationId="{C3F6BA17-8473-410C-8A16-17EECDFA8B63}"/>
          </ac:picMkLst>
        </pc:picChg>
        <pc:picChg chg="mod">
          <ac:chgData name="Ellen Torfs" userId="c6aa1e10-4a12-4511-8c7c-135720d4f277" providerId="ADAL" clId="{220C0754-9F83-45B2-8083-AD8349570C8C}" dt="2022-05-09T07:36:37.661" v="4979" actId="1076"/>
          <ac:picMkLst>
            <pc:docMk/>
            <pc:sldMk cId="1014866111" sldId="292"/>
            <ac:picMk id="8" creationId="{6920439F-C662-47DD-9B61-335A703E9EF6}"/>
          </ac:picMkLst>
        </pc:picChg>
        <pc:picChg chg="mod">
          <ac:chgData name="Ellen Torfs" userId="c6aa1e10-4a12-4511-8c7c-135720d4f277" providerId="ADAL" clId="{220C0754-9F83-45B2-8083-AD8349570C8C}" dt="2022-05-09T07:33:20.601" v="4840" actId="1076"/>
          <ac:picMkLst>
            <pc:docMk/>
            <pc:sldMk cId="1014866111" sldId="292"/>
            <ac:picMk id="10" creationId="{3CB5B98C-96D6-4479-9B5E-9B6F21F45FCC}"/>
          </ac:picMkLst>
        </pc:picChg>
        <pc:picChg chg="del mod">
          <ac:chgData name="Ellen Torfs" userId="c6aa1e10-4a12-4511-8c7c-135720d4f277" providerId="ADAL" clId="{220C0754-9F83-45B2-8083-AD8349570C8C}" dt="2022-05-09T07:33:04.954" v="4832" actId="21"/>
          <ac:picMkLst>
            <pc:docMk/>
            <pc:sldMk cId="1014866111" sldId="292"/>
            <ac:picMk id="12" creationId="{3E17597C-A4C6-4849-A130-DD9A62F57B30}"/>
          </ac:picMkLst>
        </pc:picChg>
        <pc:cxnChg chg="add mod">
          <ac:chgData name="Ellen Torfs" userId="c6aa1e10-4a12-4511-8c7c-135720d4f277" providerId="ADAL" clId="{220C0754-9F83-45B2-8083-AD8349570C8C}" dt="2022-05-09T07:42:50.016" v="4988" actId="1582"/>
          <ac:cxnSpMkLst>
            <pc:docMk/>
            <pc:sldMk cId="1014866111" sldId="292"/>
            <ac:cxnSpMk id="14" creationId="{92B56DF6-5F4E-6B08-62CD-5EB750C7E448}"/>
          </ac:cxnSpMkLst>
        </pc:cxnChg>
        <pc:cxnChg chg="add mod">
          <ac:chgData name="Ellen Torfs" userId="c6aa1e10-4a12-4511-8c7c-135720d4f277" providerId="ADAL" clId="{220C0754-9F83-45B2-8083-AD8349570C8C}" dt="2022-05-09T07:42:56.402" v="4990" actId="1076"/>
          <ac:cxnSpMkLst>
            <pc:docMk/>
            <pc:sldMk cId="1014866111" sldId="292"/>
            <ac:cxnSpMk id="15" creationId="{76114D6A-E7D9-825F-AA44-3EC516879BE0}"/>
          </ac:cxnSpMkLst>
        </pc:cxnChg>
      </pc:sldChg>
      <pc:sldChg chg="add del">
        <pc:chgData name="Ellen Torfs" userId="c6aa1e10-4a12-4511-8c7c-135720d4f277" providerId="ADAL" clId="{220C0754-9F83-45B2-8083-AD8349570C8C}" dt="2022-05-04T06:57:02.258" v="204" actId="47"/>
        <pc:sldMkLst>
          <pc:docMk/>
          <pc:sldMk cId="2086259302" sldId="292"/>
        </pc:sldMkLst>
      </pc:sldChg>
      <pc:sldChg chg="add del">
        <pc:chgData name="Ellen Torfs" userId="c6aa1e10-4a12-4511-8c7c-135720d4f277" providerId="ADAL" clId="{220C0754-9F83-45B2-8083-AD8349570C8C}" dt="2022-05-04T06:57:02.258" v="204" actId="47"/>
        <pc:sldMkLst>
          <pc:docMk/>
          <pc:sldMk cId="206532506" sldId="293"/>
        </pc:sldMkLst>
      </pc:sldChg>
      <pc:sldChg chg="modSp add mod ord modClrScheme chgLayout">
        <pc:chgData name="Ellen Torfs" userId="c6aa1e10-4a12-4511-8c7c-135720d4f277" providerId="ADAL" clId="{220C0754-9F83-45B2-8083-AD8349570C8C}" dt="2022-05-09T08:39:30.674" v="5705" actId="20577"/>
        <pc:sldMkLst>
          <pc:docMk/>
          <pc:sldMk cId="4262763005" sldId="293"/>
        </pc:sldMkLst>
        <pc:spChg chg="mod ord">
          <ac:chgData name="Ellen Torfs" userId="c6aa1e10-4a12-4511-8c7c-135720d4f277" providerId="ADAL" clId="{220C0754-9F83-45B2-8083-AD8349570C8C}" dt="2022-05-09T08:39:30.674" v="5705" actId="20577"/>
          <ac:spMkLst>
            <pc:docMk/>
            <pc:sldMk cId="4262763005" sldId="293"/>
            <ac:spMk id="2" creationId="{B707568B-9C03-474B-ACB8-0B4F3B6D2D30}"/>
          </ac:spMkLst>
        </pc:spChg>
        <pc:spChg chg="mod ord">
          <ac:chgData name="Ellen Torfs" userId="c6aa1e10-4a12-4511-8c7c-135720d4f277" providerId="ADAL" clId="{220C0754-9F83-45B2-8083-AD8349570C8C}" dt="2022-05-09T08:30:11.683" v="5531" actId="20577"/>
          <ac:spMkLst>
            <pc:docMk/>
            <pc:sldMk cId="4262763005" sldId="293"/>
            <ac:spMk id="3" creationId="{DE8C1B58-A8B6-4E0D-8013-467D2D86FA7C}"/>
          </ac:spMkLst>
        </pc:spChg>
        <pc:spChg chg="mod ord">
          <ac:chgData name="Ellen Torfs" userId="c6aa1e10-4a12-4511-8c7c-135720d4f277" providerId="ADAL" clId="{220C0754-9F83-45B2-8083-AD8349570C8C}" dt="2022-05-04T06:58:19.354" v="296" actId="700"/>
          <ac:spMkLst>
            <pc:docMk/>
            <pc:sldMk cId="4262763005" sldId="293"/>
            <ac:spMk id="4" creationId="{A6548003-D368-4B94-B9CA-B89DEC711E99}"/>
          </ac:spMkLst>
        </pc:spChg>
      </pc:sldChg>
      <pc:sldChg chg="modSp add mod modClrScheme chgLayout">
        <pc:chgData name="Ellen Torfs" userId="c6aa1e10-4a12-4511-8c7c-135720d4f277" providerId="ADAL" clId="{220C0754-9F83-45B2-8083-AD8349570C8C}" dt="2022-05-04T06:58:19.354" v="296" actId="700"/>
        <pc:sldMkLst>
          <pc:docMk/>
          <pc:sldMk cId="2895826401" sldId="294"/>
        </pc:sldMkLst>
        <pc:spChg chg="mod ord">
          <ac:chgData name="Ellen Torfs" userId="c6aa1e10-4a12-4511-8c7c-135720d4f277" providerId="ADAL" clId="{220C0754-9F83-45B2-8083-AD8349570C8C}" dt="2022-05-04T06:58:19.354" v="296" actId="700"/>
          <ac:spMkLst>
            <pc:docMk/>
            <pc:sldMk cId="2895826401" sldId="294"/>
            <ac:spMk id="2" creationId="{424CC38A-A850-4919-8CB3-9E411E20771B}"/>
          </ac:spMkLst>
        </pc:spChg>
        <pc:spChg chg="mod ord">
          <ac:chgData name="Ellen Torfs" userId="c6aa1e10-4a12-4511-8c7c-135720d4f277" providerId="ADAL" clId="{220C0754-9F83-45B2-8083-AD8349570C8C}" dt="2022-05-04T06:58:19.354" v="296" actId="700"/>
          <ac:spMkLst>
            <pc:docMk/>
            <pc:sldMk cId="2895826401" sldId="294"/>
            <ac:spMk id="3" creationId="{719133F5-5E93-4D5D-BFA2-DCC196EF3F2F}"/>
          </ac:spMkLst>
        </pc:spChg>
        <pc:spChg chg="mod ord">
          <ac:chgData name="Ellen Torfs" userId="c6aa1e10-4a12-4511-8c7c-135720d4f277" providerId="ADAL" clId="{220C0754-9F83-45B2-8083-AD8349570C8C}" dt="2022-05-04T06:58:19.354" v="296" actId="700"/>
          <ac:spMkLst>
            <pc:docMk/>
            <pc:sldMk cId="2895826401" sldId="294"/>
            <ac:spMk id="4" creationId="{BB5FDFF2-F615-4FDD-9D3D-BBD38B1A1F3E}"/>
          </ac:spMkLst>
        </pc:spChg>
      </pc:sldChg>
      <pc:sldChg chg="add del">
        <pc:chgData name="Ellen Torfs" userId="c6aa1e10-4a12-4511-8c7c-135720d4f277" providerId="ADAL" clId="{220C0754-9F83-45B2-8083-AD8349570C8C}" dt="2022-05-04T06:57:02.258" v="204" actId="47"/>
        <pc:sldMkLst>
          <pc:docMk/>
          <pc:sldMk cId="3469924118" sldId="294"/>
        </pc:sldMkLst>
      </pc:sldChg>
      <pc:sldChg chg="addSp delSp modSp add mod ord modClrScheme chgLayout">
        <pc:chgData name="Ellen Torfs" userId="c6aa1e10-4a12-4511-8c7c-135720d4f277" providerId="ADAL" clId="{220C0754-9F83-45B2-8083-AD8349570C8C}" dt="2022-05-09T08:34:51.189" v="5642" actId="1076"/>
        <pc:sldMkLst>
          <pc:docMk/>
          <pc:sldMk cId="4249061665" sldId="295"/>
        </pc:sldMkLst>
        <pc:spChg chg="add del mod ord">
          <ac:chgData name="Ellen Torfs" userId="c6aa1e10-4a12-4511-8c7c-135720d4f277" providerId="ADAL" clId="{220C0754-9F83-45B2-8083-AD8349570C8C}" dt="2022-05-09T08:11:19.402" v="5132" actId="478"/>
          <ac:spMkLst>
            <pc:docMk/>
            <pc:sldMk cId="4249061665" sldId="295"/>
            <ac:spMk id="2" creationId="{3130BADE-4CED-4F8B-A1DE-587B8AEEE1A7}"/>
          </ac:spMkLst>
        </pc:spChg>
        <pc:spChg chg="mod ord">
          <ac:chgData name="Ellen Torfs" userId="c6aa1e10-4a12-4511-8c7c-135720d4f277" providerId="ADAL" clId="{220C0754-9F83-45B2-8083-AD8349570C8C}" dt="2022-05-09T08:34:16.295" v="5577" actId="20577"/>
          <ac:spMkLst>
            <pc:docMk/>
            <pc:sldMk cId="4249061665" sldId="295"/>
            <ac:spMk id="3" creationId="{2C36566C-754A-45DE-B846-49EA1EB87F48}"/>
          </ac:spMkLst>
        </pc:spChg>
        <pc:spChg chg="mod ord">
          <ac:chgData name="Ellen Torfs" userId="c6aa1e10-4a12-4511-8c7c-135720d4f277" providerId="ADAL" clId="{220C0754-9F83-45B2-8083-AD8349570C8C}" dt="2022-05-04T06:58:19.354" v="296" actId="700"/>
          <ac:spMkLst>
            <pc:docMk/>
            <pc:sldMk cId="4249061665" sldId="295"/>
            <ac:spMk id="4" creationId="{C80C237D-E1CD-413D-A7C4-C95C2232FBAD}"/>
          </ac:spMkLst>
        </pc:spChg>
        <pc:spChg chg="del mod ord">
          <ac:chgData name="Ellen Torfs" userId="c6aa1e10-4a12-4511-8c7c-135720d4f277" providerId="ADAL" clId="{220C0754-9F83-45B2-8083-AD8349570C8C}" dt="2022-05-04T06:58:19.354" v="296" actId="700"/>
          <ac:spMkLst>
            <pc:docMk/>
            <pc:sldMk cId="4249061665" sldId="295"/>
            <ac:spMk id="5" creationId="{33F83212-73AA-4FF4-985A-2DBCEB7944C3}"/>
          </ac:spMkLst>
        </pc:spChg>
        <pc:spChg chg="add mod">
          <ac:chgData name="Ellen Torfs" userId="c6aa1e10-4a12-4511-8c7c-135720d4f277" providerId="ADAL" clId="{220C0754-9F83-45B2-8083-AD8349570C8C}" dt="2022-05-09T08:34:51.189" v="5642" actId="1076"/>
          <ac:spMkLst>
            <pc:docMk/>
            <pc:sldMk cId="4249061665" sldId="295"/>
            <ac:spMk id="5" creationId="{75587EF5-1627-4D37-637D-0AE02765DF9C}"/>
          </ac:spMkLst>
        </pc:spChg>
        <pc:spChg chg="add">
          <ac:chgData name="Ellen Torfs" userId="c6aa1e10-4a12-4511-8c7c-135720d4f277" providerId="ADAL" clId="{220C0754-9F83-45B2-8083-AD8349570C8C}" dt="2022-05-09T08:34:48.296" v="5641" actId="11529"/>
          <ac:spMkLst>
            <pc:docMk/>
            <pc:sldMk cId="4249061665" sldId="295"/>
            <ac:spMk id="6" creationId="{C467A51F-CA95-09DA-F445-386821831095}"/>
          </ac:spMkLst>
        </pc:spChg>
        <pc:picChg chg="mod">
          <ac:chgData name="Ellen Torfs" userId="c6aa1e10-4a12-4511-8c7c-135720d4f277" providerId="ADAL" clId="{220C0754-9F83-45B2-8083-AD8349570C8C}" dt="2022-05-09T08:34:09.260" v="5574" actId="1076"/>
          <ac:picMkLst>
            <pc:docMk/>
            <pc:sldMk cId="4249061665" sldId="295"/>
            <ac:picMk id="7" creationId="{D342A46F-00CE-44BA-B0C4-A3A1BF23839E}"/>
          </ac:picMkLst>
        </pc:picChg>
      </pc:sldChg>
      <pc:sldChg chg="add del">
        <pc:chgData name="Ellen Torfs" userId="c6aa1e10-4a12-4511-8c7c-135720d4f277" providerId="ADAL" clId="{220C0754-9F83-45B2-8083-AD8349570C8C}" dt="2022-05-04T06:57:02.258" v="204" actId="47"/>
        <pc:sldMkLst>
          <pc:docMk/>
          <pc:sldMk cId="4262763005" sldId="295"/>
        </pc:sldMkLst>
      </pc:sldChg>
      <pc:sldChg chg="modSp add mod modClrScheme chgLayout">
        <pc:chgData name="Ellen Torfs" userId="c6aa1e10-4a12-4511-8c7c-135720d4f277" providerId="ADAL" clId="{220C0754-9F83-45B2-8083-AD8349570C8C}" dt="2022-05-04T06:58:19.354" v="296" actId="700"/>
        <pc:sldMkLst>
          <pc:docMk/>
          <pc:sldMk cId="708240485" sldId="296"/>
        </pc:sldMkLst>
        <pc:spChg chg="mod ord">
          <ac:chgData name="Ellen Torfs" userId="c6aa1e10-4a12-4511-8c7c-135720d4f277" providerId="ADAL" clId="{220C0754-9F83-45B2-8083-AD8349570C8C}" dt="2022-05-04T06:58:19.354" v="296" actId="700"/>
          <ac:spMkLst>
            <pc:docMk/>
            <pc:sldMk cId="708240485" sldId="296"/>
            <ac:spMk id="2" creationId="{D9FDF4FC-1D82-436F-B310-9BF4D10F3E2A}"/>
          </ac:spMkLst>
        </pc:spChg>
        <pc:spChg chg="mod ord">
          <ac:chgData name="Ellen Torfs" userId="c6aa1e10-4a12-4511-8c7c-135720d4f277" providerId="ADAL" clId="{220C0754-9F83-45B2-8083-AD8349570C8C}" dt="2022-05-04T06:58:19.354" v="296" actId="700"/>
          <ac:spMkLst>
            <pc:docMk/>
            <pc:sldMk cId="708240485" sldId="296"/>
            <ac:spMk id="3" creationId="{EDB77C15-EBFA-4F80-90F6-CE0C581058A5}"/>
          </ac:spMkLst>
        </pc:spChg>
        <pc:spChg chg="mod ord">
          <ac:chgData name="Ellen Torfs" userId="c6aa1e10-4a12-4511-8c7c-135720d4f277" providerId="ADAL" clId="{220C0754-9F83-45B2-8083-AD8349570C8C}" dt="2022-05-04T06:58:19.354" v="296" actId="700"/>
          <ac:spMkLst>
            <pc:docMk/>
            <pc:sldMk cId="708240485" sldId="296"/>
            <ac:spMk id="4" creationId="{26E10360-6DA3-41A3-BE77-F135B401633F}"/>
          </ac:spMkLst>
        </pc:spChg>
      </pc:sldChg>
      <pc:sldChg chg="add del">
        <pc:chgData name="Ellen Torfs" userId="c6aa1e10-4a12-4511-8c7c-135720d4f277" providerId="ADAL" clId="{220C0754-9F83-45B2-8083-AD8349570C8C}" dt="2022-05-04T06:57:02.258" v="204" actId="47"/>
        <pc:sldMkLst>
          <pc:docMk/>
          <pc:sldMk cId="4249061665" sldId="296"/>
        </pc:sldMkLst>
      </pc:sldChg>
      <pc:sldChg chg="add del">
        <pc:chgData name="Ellen Torfs" userId="c6aa1e10-4a12-4511-8c7c-135720d4f277" providerId="ADAL" clId="{220C0754-9F83-45B2-8083-AD8349570C8C}" dt="2022-05-04T06:57:02.258" v="204" actId="47"/>
        <pc:sldMkLst>
          <pc:docMk/>
          <pc:sldMk cId="2895826401" sldId="297"/>
        </pc:sldMkLst>
      </pc:sldChg>
      <pc:sldChg chg="modSp add mod ord modClrScheme chgLayout">
        <pc:chgData name="Ellen Torfs" userId="c6aa1e10-4a12-4511-8c7c-135720d4f277" providerId="ADAL" clId="{220C0754-9F83-45B2-8083-AD8349570C8C}" dt="2022-05-09T08:27:52.655" v="5454" actId="20577"/>
        <pc:sldMkLst>
          <pc:docMk/>
          <pc:sldMk cId="3469924118" sldId="297"/>
        </pc:sldMkLst>
        <pc:spChg chg="mod ord">
          <ac:chgData name="Ellen Torfs" userId="c6aa1e10-4a12-4511-8c7c-135720d4f277" providerId="ADAL" clId="{220C0754-9F83-45B2-8083-AD8349570C8C}" dt="2022-05-09T08:27:52.655" v="5454" actId="20577"/>
          <ac:spMkLst>
            <pc:docMk/>
            <pc:sldMk cId="3469924118" sldId="297"/>
            <ac:spMk id="2" creationId="{2E7DA94C-E96B-43AE-82F0-27C10E5C0C73}"/>
          </ac:spMkLst>
        </pc:spChg>
        <pc:spChg chg="mod ord">
          <ac:chgData name="Ellen Torfs" userId="c6aa1e10-4a12-4511-8c7c-135720d4f277" providerId="ADAL" clId="{220C0754-9F83-45B2-8083-AD8349570C8C}" dt="2022-05-09T08:11:40.823" v="5137" actId="20577"/>
          <ac:spMkLst>
            <pc:docMk/>
            <pc:sldMk cId="3469924118" sldId="297"/>
            <ac:spMk id="3" creationId="{B8E5E1C3-FC94-4B38-809A-59BF385D82CC}"/>
          </ac:spMkLst>
        </pc:spChg>
        <pc:spChg chg="mod ord">
          <ac:chgData name="Ellen Torfs" userId="c6aa1e10-4a12-4511-8c7c-135720d4f277" providerId="ADAL" clId="{220C0754-9F83-45B2-8083-AD8349570C8C}" dt="2022-05-04T06:58:19.354" v="296" actId="700"/>
          <ac:spMkLst>
            <pc:docMk/>
            <pc:sldMk cId="3469924118" sldId="297"/>
            <ac:spMk id="4" creationId="{4EF39642-BA46-4232-8861-E4923BA69B83}"/>
          </ac:spMkLst>
        </pc:spChg>
        <pc:picChg chg="mod">
          <ac:chgData name="Ellen Torfs" userId="c6aa1e10-4a12-4511-8c7c-135720d4f277" providerId="ADAL" clId="{220C0754-9F83-45B2-8083-AD8349570C8C}" dt="2022-05-09T08:27:27.085" v="5413" actId="1076"/>
          <ac:picMkLst>
            <pc:docMk/>
            <pc:sldMk cId="3469924118" sldId="297"/>
            <ac:picMk id="7" creationId="{49C70CB4-6E9E-469D-AB6E-F495E6CAB0A0}"/>
          </ac:picMkLst>
        </pc:picChg>
      </pc:sldChg>
      <pc:sldChg chg="addSp modSp add mod ord modClrScheme chgLayout modNotesTx">
        <pc:chgData name="Ellen Torfs" userId="c6aa1e10-4a12-4511-8c7c-135720d4f277" providerId="ADAL" clId="{220C0754-9F83-45B2-8083-AD8349570C8C}" dt="2022-05-09T08:44:58.969" v="5818" actId="20577"/>
        <pc:sldMkLst>
          <pc:docMk/>
          <pc:sldMk cId="206532506" sldId="298"/>
        </pc:sldMkLst>
        <pc:spChg chg="mod ord">
          <ac:chgData name="Ellen Torfs" userId="c6aa1e10-4a12-4511-8c7c-135720d4f277" providerId="ADAL" clId="{220C0754-9F83-45B2-8083-AD8349570C8C}" dt="2022-05-09T08:29:02.387" v="5455" actId="6549"/>
          <ac:spMkLst>
            <pc:docMk/>
            <pc:sldMk cId="206532506" sldId="298"/>
            <ac:spMk id="2" creationId="{34AA5216-7F07-4EE0-8AB0-87DF2A617620}"/>
          </ac:spMkLst>
        </pc:spChg>
        <pc:spChg chg="mod ord">
          <ac:chgData name="Ellen Torfs" userId="c6aa1e10-4a12-4511-8c7c-135720d4f277" providerId="ADAL" clId="{220C0754-9F83-45B2-8083-AD8349570C8C}" dt="2022-05-04T06:58:19.354" v="296" actId="700"/>
          <ac:spMkLst>
            <pc:docMk/>
            <pc:sldMk cId="206532506" sldId="298"/>
            <ac:spMk id="3" creationId="{BA195EED-6EF3-4335-BC9E-D2C56A969215}"/>
          </ac:spMkLst>
        </pc:spChg>
        <pc:spChg chg="mod ord">
          <ac:chgData name="Ellen Torfs" userId="c6aa1e10-4a12-4511-8c7c-135720d4f277" providerId="ADAL" clId="{220C0754-9F83-45B2-8083-AD8349570C8C}" dt="2022-05-04T06:58:19.354" v="296" actId="700"/>
          <ac:spMkLst>
            <pc:docMk/>
            <pc:sldMk cId="206532506" sldId="298"/>
            <ac:spMk id="4" creationId="{09106C1A-2F2C-43D2-B641-9A497E9EC754}"/>
          </ac:spMkLst>
        </pc:spChg>
        <pc:spChg chg="add mod">
          <ac:chgData name="Ellen Torfs" userId="c6aa1e10-4a12-4511-8c7c-135720d4f277" providerId="ADAL" clId="{220C0754-9F83-45B2-8083-AD8349570C8C}" dt="2022-05-09T08:29:47.054" v="5492" actId="1076"/>
          <ac:spMkLst>
            <pc:docMk/>
            <pc:sldMk cId="206532506" sldId="298"/>
            <ac:spMk id="9" creationId="{DD94A604-61B3-DF51-47E3-7847BED0ADD8}"/>
          </ac:spMkLst>
        </pc:spChg>
        <pc:spChg chg="add mod">
          <ac:chgData name="Ellen Torfs" userId="c6aa1e10-4a12-4511-8c7c-135720d4f277" providerId="ADAL" clId="{220C0754-9F83-45B2-8083-AD8349570C8C}" dt="2022-05-09T08:32:12.263" v="5565" actId="1036"/>
          <ac:spMkLst>
            <pc:docMk/>
            <pc:sldMk cId="206532506" sldId="298"/>
            <ac:spMk id="10" creationId="{A6655D98-B011-393F-7106-995244868815}"/>
          </ac:spMkLst>
        </pc:spChg>
        <pc:picChg chg="add mod">
          <ac:chgData name="Ellen Torfs" userId="c6aa1e10-4a12-4511-8c7c-135720d4f277" providerId="ADAL" clId="{220C0754-9F83-45B2-8083-AD8349570C8C}" dt="2022-05-09T08:41:31.325" v="5733" actId="1076"/>
          <ac:picMkLst>
            <pc:docMk/>
            <pc:sldMk cId="206532506" sldId="298"/>
            <ac:picMk id="6" creationId="{3C6FFA8A-AD92-F92E-98C0-479162679E89}"/>
          </ac:picMkLst>
        </pc:picChg>
        <pc:picChg chg="add mod">
          <ac:chgData name="Ellen Torfs" userId="c6aa1e10-4a12-4511-8c7c-135720d4f277" providerId="ADAL" clId="{220C0754-9F83-45B2-8083-AD8349570C8C}" dt="2022-05-09T08:41:29.278" v="5732" actId="1076"/>
          <ac:picMkLst>
            <pc:docMk/>
            <pc:sldMk cId="206532506" sldId="298"/>
            <ac:picMk id="8" creationId="{1AEBD1E6-59F5-ABF5-0DE1-5F7D066825F2}"/>
          </ac:picMkLst>
        </pc:picChg>
      </pc:sldChg>
      <pc:sldChg chg="add del">
        <pc:chgData name="Ellen Torfs" userId="c6aa1e10-4a12-4511-8c7c-135720d4f277" providerId="ADAL" clId="{220C0754-9F83-45B2-8083-AD8349570C8C}" dt="2022-05-04T06:57:02.258" v="204" actId="47"/>
        <pc:sldMkLst>
          <pc:docMk/>
          <pc:sldMk cId="708240485" sldId="298"/>
        </pc:sldMkLst>
      </pc:sldChg>
      <pc:sldChg chg="addSp delSp modSp new mod modNotesTx">
        <pc:chgData name="Ellen Torfs" userId="c6aa1e10-4a12-4511-8c7c-135720d4f277" providerId="ADAL" clId="{220C0754-9F83-45B2-8083-AD8349570C8C}" dt="2022-05-04T07:30:37.996" v="1084" actId="255"/>
        <pc:sldMkLst>
          <pc:docMk/>
          <pc:sldMk cId="3691970969" sldId="299"/>
        </pc:sldMkLst>
        <pc:spChg chg="del">
          <ac:chgData name="Ellen Torfs" userId="c6aa1e10-4a12-4511-8c7c-135720d4f277" providerId="ADAL" clId="{220C0754-9F83-45B2-8083-AD8349570C8C}" dt="2022-05-04T07:05:53.315" v="340" actId="478"/>
          <ac:spMkLst>
            <pc:docMk/>
            <pc:sldMk cId="3691970969" sldId="299"/>
            <ac:spMk id="2" creationId="{E8861309-3A0C-4506-B028-C916B8BF7AE2}"/>
          </ac:spMkLst>
        </pc:spChg>
        <pc:spChg chg="mod">
          <ac:chgData name="Ellen Torfs" userId="c6aa1e10-4a12-4511-8c7c-135720d4f277" providerId="ADAL" clId="{220C0754-9F83-45B2-8083-AD8349570C8C}" dt="2022-05-04T07:06:08.610" v="349" actId="20577"/>
          <ac:spMkLst>
            <pc:docMk/>
            <pc:sldMk cId="3691970969" sldId="299"/>
            <ac:spMk id="3" creationId="{A9A41AC3-C109-470F-99A6-DE331941757A}"/>
          </ac:spMkLst>
        </pc:spChg>
        <pc:spChg chg="add del mod">
          <ac:chgData name="Ellen Torfs" userId="c6aa1e10-4a12-4511-8c7c-135720d4f277" providerId="ADAL" clId="{220C0754-9F83-45B2-8083-AD8349570C8C}" dt="2022-05-04T07:04:59.772" v="333" actId="47"/>
          <ac:spMkLst>
            <pc:docMk/>
            <pc:sldMk cId="3691970969" sldId="299"/>
            <ac:spMk id="7" creationId="{817B5C6D-9117-4FA6-92C3-E2396FFF4F39}"/>
          </ac:spMkLst>
        </pc:spChg>
        <pc:spChg chg="add mod">
          <ac:chgData name="Ellen Torfs" userId="c6aa1e10-4a12-4511-8c7c-135720d4f277" providerId="ADAL" clId="{220C0754-9F83-45B2-8083-AD8349570C8C}" dt="2022-05-04T07:30:37.996" v="1084" actId="255"/>
          <ac:spMkLst>
            <pc:docMk/>
            <pc:sldMk cId="3691970969" sldId="299"/>
            <ac:spMk id="10" creationId="{D05B910B-961F-45FD-AE19-EF633D870D55}"/>
          </ac:spMkLst>
        </pc:spChg>
        <pc:spChg chg="add mod">
          <ac:chgData name="Ellen Torfs" userId="c6aa1e10-4a12-4511-8c7c-135720d4f277" providerId="ADAL" clId="{220C0754-9F83-45B2-8083-AD8349570C8C}" dt="2022-05-04T07:15:29.843" v="496" actId="20577"/>
          <ac:spMkLst>
            <pc:docMk/>
            <pc:sldMk cId="3691970969" sldId="299"/>
            <ac:spMk id="12" creationId="{991B57DA-90C4-4814-B340-3A2999701D5F}"/>
          </ac:spMkLst>
        </pc:spChg>
        <pc:picChg chg="add mod">
          <ac:chgData name="Ellen Torfs" userId="c6aa1e10-4a12-4511-8c7c-135720d4f277" providerId="ADAL" clId="{220C0754-9F83-45B2-8083-AD8349570C8C}" dt="2022-05-04T07:05:57.562" v="341" actId="1076"/>
          <ac:picMkLst>
            <pc:docMk/>
            <pc:sldMk cId="3691970969" sldId="299"/>
            <ac:picMk id="6" creationId="{1158F0F0-F3F5-4D6A-8229-71D4B6330947}"/>
          </ac:picMkLst>
        </pc:picChg>
        <pc:picChg chg="add mod">
          <ac:chgData name="Ellen Torfs" userId="c6aa1e10-4a12-4511-8c7c-135720d4f277" providerId="ADAL" clId="{220C0754-9F83-45B2-8083-AD8349570C8C}" dt="2022-05-04T07:18:33.505" v="551" actId="1076"/>
          <ac:picMkLst>
            <pc:docMk/>
            <pc:sldMk cId="3691970969" sldId="299"/>
            <ac:picMk id="9" creationId="{30A3A69B-D0B1-4B37-A5A6-EE38E15AD8C9}"/>
          </ac:picMkLst>
        </pc:picChg>
      </pc:sldChg>
      <pc:sldChg chg="addSp delSp modSp new mod">
        <pc:chgData name="Ellen Torfs" userId="c6aa1e10-4a12-4511-8c7c-135720d4f277" providerId="ADAL" clId="{220C0754-9F83-45B2-8083-AD8349570C8C}" dt="2022-05-04T08:26:05.416" v="1719" actId="478"/>
        <pc:sldMkLst>
          <pc:docMk/>
          <pc:sldMk cId="2456738236" sldId="300"/>
        </pc:sldMkLst>
        <pc:spChg chg="mod">
          <ac:chgData name="Ellen Torfs" userId="c6aa1e10-4a12-4511-8c7c-135720d4f277" providerId="ADAL" clId="{220C0754-9F83-45B2-8083-AD8349570C8C}" dt="2022-05-04T08:13:28.358" v="1553" actId="20577"/>
          <ac:spMkLst>
            <pc:docMk/>
            <pc:sldMk cId="2456738236" sldId="300"/>
            <ac:spMk id="3" creationId="{8CEFA6AB-F6A4-438F-B4BD-5AE954279C79}"/>
          </ac:spMkLst>
        </pc:spChg>
        <pc:spChg chg="add">
          <ac:chgData name="Ellen Torfs" userId="c6aa1e10-4a12-4511-8c7c-135720d4f277" providerId="ADAL" clId="{220C0754-9F83-45B2-8083-AD8349570C8C}" dt="2022-05-04T08:02:43.084" v="1252" actId="11529"/>
          <ac:spMkLst>
            <pc:docMk/>
            <pc:sldMk cId="2456738236" sldId="300"/>
            <ac:spMk id="8" creationId="{F651DA53-A2AC-46B7-9719-CDFD0D4674D8}"/>
          </ac:spMkLst>
        </pc:spChg>
        <pc:spChg chg="add mod">
          <ac:chgData name="Ellen Torfs" userId="c6aa1e10-4a12-4511-8c7c-135720d4f277" providerId="ADAL" clId="{220C0754-9F83-45B2-8083-AD8349570C8C}" dt="2022-05-04T08:03:02.507" v="1272" actId="1076"/>
          <ac:spMkLst>
            <pc:docMk/>
            <pc:sldMk cId="2456738236" sldId="300"/>
            <ac:spMk id="9" creationId="{29B690ED-02F5-45CD-AA0D-F0FBBE351E38}"/>
          </ac:spMkLst>
        </pc:spChg>
        <pc:spChg chg="add mod">
          <ac:chgData name="Ellen Torfs" userId="c6aa1e10-4a12-4511-8c7c-135720d4f277" providerId="ADAL" clId="{220C0754-9F83-45B2-8083-AD8349570C8C}" dt="2022-05-04T08:12:31.289" v="1545" actId="1076"/>
          <ac:spMkLst>
            <pc:docMk/>
            <pc:sldMk cId="2456738236" sldId="300"/>
            <ac:spMk id="10" creationId="{9DCE0C5A-FC7B-4569-A857-01828AE8DC2A}"/>
          </ac:spMkLst>
        </pc:spChg>
        <pc:spChg chg="add mod">
          <ac:chgData name="Ellen Torfs" userId="c6aa1e10-4a12-4511-8c7c-135720d4f277" providerId="ADAL" clId="{220C0754-9F83-45B2-8083-AD8349570C8C}" dt="2022-05-04T08:12:14.394" v="1544" actId="20577"/>
          <ac:spMkLst>
            <pc:docMk/>
            <pc:sldMk cId="2456738236" sldId="300"/>
            <ac:spMk id="11" creationId="{32CC9AAE-6804-406F-886F-E0805E6CCCA2}"/>
          </ac:spMkLst>
        </pc:spChg>
        <pc:spChg chg="add mod">
          <ac:chgData name="Ellen Torfs" userId="c6aa1e10-4a12-4511-8c7c-135720d4f277" providerId="ADAL" clId="{220C0754-9F83-45B2-8083-AD8349570C8C}" dt="2022-05-04T08:13:16.680" v="1548" actId="1582"/>
          <ac:spMkLst>
            <pc:docMk/>
            <pc:sldMk cId="2456738236" sldId="300"/>
            <ac:spMk id="12" creationId="{5F3FD5AA-528A-4EB7-B314-35A8BB42AC10}"/>
          </ac:spMkLst>
        </pc:spChg>
        <pc:spChg chg="add del mod">
          <ac:chgData name="Ellen Torfs" userId="c6aa1e10-4a12-4511-8c7c-135720d4f277" providerId="ADAL" clId="{220C0754-9F83-45B2-8083-AD8349570C8C}" dt="2022-05-04T08:26:05.416" v="1719" actId="478"/>
          <ac:spMkLst>
            <pc:docMk/>
            <pc:sldMk cId="2456738236" sldId="300"/>
            <ac:spMk id="13" creationId="{CF520B4A-C5C1-4D3B-810C-F40C5813F945}"/>
          </ac:spMkLst>
        </pc:spChg>
        <pc:spChg chg="add del mod">
          <ac:chgData name="Ellen Torfs" userId="c6aa1e10-4a12-4511-8c7c-135720d4f277" providerId="ADAL" clId="{220C0754-9F83-45B2-8083-AD8349570C8C}" dt="2022-05-04T08:26:03.446" v="1718" actId="478"/>
          <ac:spMkLst>
            <pc:docMk/>
            <pc:sldMk cId="2456738236" sldId="300"/>
            <ac:spMk id="14" creationId="{67CD0CE3-8ADA-4308-A190-B947B3D39E70}"/>
          </ac:spMkLst>
        </pc:spChg>
        <pc:picChg chg="add mod">
          <ac:chgData name="Ellen Torfs" userId="c6aa1e10-4a12-4511-8c7c-135720d4f277" providerId="ADAL" clId="{220C0754-9F83-45B2-8083-AD8349570C8C}" dt="2022-05-04T08:03:54.170" v="1273" actId="1076"/>
          <ac:picMkLst>
            <pc:docMk/>
            <pc:sldMk cId="2456738236" sldId="300"/>
            <ac:picMk id="7" creationId="{1A354013-F8CC-4DD1-8933-8F3C037DA15A}"/>
          </ac:picMkLst>
        </pc:picChg>
      </pc:sldChg>
      <pc:sldChg chg="new del">
        <pc:chgData name="Ellen Torfs" userId="c6aa1e10-4a12-4511-8c7c-135720d4f277" providerId="ADAL" clId="{220C0754-9F83-45B2-8083-AD8349570C8C}" dt="2022-05-04T09:46:54.210" v="3115" actId="47"/>
        <pc:sldMkLst>
          <pc:docMk/>
          <pc:sldMk cId="10343323" sldId="301"/>
        </pc:sldMkLst>
      </pc:sldChg>
      <pc:sldChg chg="addSp modSp new del mod">
        <pc:chgData name="Ellen Torfs" userId="c6aa1e10-4a12-4511-8c7c-135720d4f277" providerId="ADAL" clId="{220C0754-9F83-45B2-8083-AD8349570C8C}" dt="2022-05-04T08:29:22.926" v="1722" actId="47"/>
        <pc:sldMkLst>
          <pc:docMk/>
          <pc:sldMk cId="481944402" sldId="301"/>
        </pc:sldMkLst>
        <pc:spChg chg="mod">
          <ac:chgData name="Ellen Torfs" userId="c6aa1e10-4a12-4511-8c7c-135720d4f277" providerId="ADAL" clId="{220C0754-9F83-45B2-8083-AD8349570C8C}" dt="2022-05-04T08:14:59.461" v="1564" actId="20577"/>
          <ac:spMkLst>
            <pc:docMk/>
            <pc:sldMk cId="481944402" sldId="301"/>
            <ac:spMk id="3" creationId="{FF0704CE-C7D6-4A90-AB44-718E3ED11C56}"/>
          </ac:spMkLst>
        </pc:spChg>
        <pc:picChg chg="add mod">
          <ac:chgData name="Ellen Torfs" userId="c6aa1e10-4a12-4511-8c7c-135720d4f277" providerId="ADAL" clId="{220C0754-9F83-45B2-8083-AD8349570C8C}" dt="2022-05-04T08:26:38.239" v="1721" actId="1076"/>
          <ac:picMkLst>
            <pc:docMk/>
            <pc:sldMk cId="481944402" sldId="301"/>
            <ac:picMk id="7" creationId="{22B07187-5754-4F97-84CF-B3982C6953BA}"/>
          </ac:picMkLst>
        </pc:picChg>
      </pc:sldChg>
      <pc:sldChg chg="modSp new del mod">
        <pc:chgData name="Ellen Torfs" userId="c6aa1e10-4a12-4511-8c7c-135720d4f277" providerId="ADAL" clId="{220C0754-9F83-45B2-8083-AD8349570C8C}" dt="2022-05-04T09:18:53.667" v="2475" actId="47"/>
        <pc:sldMkLst>
          <pc:docMk/>
          <pc:sldMk cId="674918393" sldId="301"/>
        </pc:sldMkLst>
        <pc:spChg chg="mod">
          <ac:chgData name="Ellen Torfs" userId="c6aa1e10-4a12-4511-8c7c-135720d4f277" providerId="ADAL" clId="{220C0754-9F83-45B2-8083-AD8349570C8C}" dt="2022-05-04T09:17:40.226" v="2463" actId="20577"/>
          <ac:spMkLst>
            <pc:docMk/>
            <pc:sldMk cId="674918393" sldId="301"/>
            <ac:spMk id="2" creationId="{2AABF579-9FAB-45E6-B81D-E659BA3AE722}"/>
          </ac:spMkLst>
        </pc:spChg>
        <pc:spChg chg="mod">
          <ac:chgData name="Ellen Torfs" userId="c6aa1e10-4a12-4511-8c7c-135720d4f277" providerId="ADAL" clId="{220C0754-9F83-45B2-8083-AD8349570C8C}" dt="2022-05-04T09:17:25.362" v="2435" actId="20577"/>
          <ac:spMkLst>
            <pc:docMk/>
            <pc:sldMk cId="674918393" sldId="301"/>
            <ac:spMk id="3" creationId="{AA91C97F-581D-4C9D-85C3-655F7B661DC0}"/>
          </ac:spMkLst>
        </pc:spChg>
      </pc:sldChg>
      <pc:sldChg chg="modSp new mod">
        <pc:chgData name="Ellen Torfs" userId="c6aa1e10-4a12-4511-8c7c-135720d4f277" providerId="ADAL" clId="{220C0754-9F83-45B2-8083-AD8349570C8C}" dt="2022-05-09T08:37:50.912" v="5660" actId="255"/>
        <pc:sldMkLst>
          <pc:docMk/>
          <pc:sldMk cId="2945932192" sldId="301"/>
        </pc:sldMkLst>
        <pc:spChg chg="mod">
          <ac:chgData name="Ellen Torfs" userId="c6aa1e10-4a12-4511-8c7c-135720d4f277" providerId="ADAL" clId="{220C0754-9F83-45B2-8083-AD8349570C8C}" dt="2022-05-09T08:37:50.912" v="5660" actId="255"/>
          <ac:spMkLst>
            <pc:docMk/>
            <pc:sldMk cId="2945932192" sldId="301"/>
            <ac:spMk id="2" creationId="{3CB1D01D-8E6B-1184-1204-5D0E2899D8CB}"/>
          </ac:spMkLst>
        </pc:spChg>
        <pc:spChg chg="mod">
          <ac:chgData name="Ellen Torfs" userId="c6aa1e10-4a12-4511-8c7c-135720d4f277" providerId="ADAL" clId="{220C0754-9F83-45B2-8083-AD8349570C8C}" dt="2022-05-09T08:13:46.976" v="5173" actId="20577"/>
          <ac:spMkLst>
            <pc:docMk/>
            <pc:sldMk cId="2945932192" sldId="301"/>
            <ac:spMk id="3" creationId="{8ACE8D0C-B2D3-4DD7-D0FE-C39B09C2B98D}"/>
          </ac:spMkLst>
        </pc:spChg>
      </pc:sldChg>
      <pc:sldChg chg="addSp delSp modSp add mod">
        <pc:chgData name="Ellen Torfs" userId="c6aa1e10-4a12-4511-8c7c-135720d4f277" providerId="ADAL" clId="{220C0754-9F83-45B2-8083-AD8349570C8C}" dt="2022-05-09T08:26:10.757" v="5372" actId="208"/>
        <pc:sldMkLst>
          <pc:docMk/>
          <pc:sldMk cId="1659704057" sldId="302"/>
        </pc:sldMkLst>
        <pc:spChg chg="add mod">
          <ac:chgData name="Ellen Torfs" userId="c6aa1e10-4a12-4511-8c7c-135720d4f277" providerId="ADAL" clId="{220C0754-9F83-45B2-8083-AD8349570C8C}" dt="2022-05-09T08:26:10.757" v="5372" actId="208"/>
          <ac:spMkLst>
            <pc:docMk/>
            <pc:sldMk cId="1659704057" sldId="302"/>
            <ac:spMk id="9" creationId="{70205581-4E6C-CB86-BE9E-C5AE79E2C89E}"/>
          </ac:spMkLst>
        </pc:spChg>
        <pc:picChg chg="add mod">
          <ac:chgData name="Ellen Torfs" userId="c6aa1e10-4a12-4511-8c7c-135720d4f277" providerId="ADAL" clId="{220C0754-9F83-45B2-8083-AD8349570C8C}" dt="2022-05-09T08:25:38.284" v="5367" actId="1076"/>
          <ac:picMkLst>
            <pc:docMk/>
            <pc:sldMk cId="1659704057" sldId="302"/>
            <ac:picMk id="7" creationId="{7F1A4C31-F06D-7EB5-AF8F-9E483377D481}"/>
          </ac:picMkLst>
        </pc:picChg>
        <pc:picChg chg="del">
          <ac:chgData name="Ellen Torfs" userId="c6aa1e10-4a12-4511-8c7c-135720d4f277" providerId="ADAL" clId="{220C0754-9F83-45B2-8083-AD8349570C8C}" dt="2022-05-09T08:25:11.437" v="5362" actId="478"/>
          <ac:picMkLst>
            <pc:docMk/>
            <pc:sldMk cId="1659704057" sldId="302"/>
            <ac:picMk id="8" creationId="{1AEBD1E6-59F5-ABF5-0DE1-5F7D066825F2}"/>
          </ac:picMkLst>
        </pc:picChg>
      </pc:sldChg>
      <pc:sldChg chg="addSp delSp modSp new del mod">
        <pc:chgData name="Ellen Torfs" userId="c6aa1e10-4a12-4511-8c7c-135720d4f277" providerId="ADAL" clId="{220C0754-9F83-45B2-8083-AD8349570C8C}" dt="2022-05-04T08:26:33.099" v="1720" actId="47"/>
        <pc:sldMkLst>
          <pc:docMk/>
          <pc:sldMk cId="1983568708" sldId="302"/>
        </pc:sldMkLst>
        <pc:spChg chg="del">
          <ac:chgData name="Ellen Torfs" userId="c6aa1e10-4a12-4511-8c7c-135720d4f277" providerId="ADAL" clId="{220C0754-9F83-45B2-8083-AD8349570C8C}" dt="2022-05-04T08:20:52.411" v="1615" actId="478"/>
          <ac:spMkLst>
            <pc:docMk/>
            <pc:sldMk cId="1983568708" sldId="302"/>
            <ac:spMk id="2" creationId="{CCDAFF7E-8C1A-45EB-995C-3EBA12B58B09}"/>
          </ac:spMkLst>
        </pc:spChg>
        <pc:spChg chg="mod">
          <ac:chgData name="Ellen Torfs" userId="c6aa1e10-4a12-4511-8c7c-135720d4f277" providerId="ADAL" clId="{220C0754-9F83-45B2-8083-AD8349570C8C}" dt="2022-05-04T08:19:45.929" v="1609" actId="20577"/>
          <ac:spMkLst>
            <pc:docMk/>
            <pc:sldMk cId="1983568708" sldId="302"/>
            <ac:spMk id="3" creationId="{E3B55A85-350D-41C4-BDF5-CF2AC2212B3A}"/>
          </ac:spMkLst>
        </pc:spChg>
        <pc:graphicFrameChg chg="add mod modGraphic">
          <ac:chgData name="Ellen Torfs" userId="c6aa1e10-4a12-4511-8c7c-135720d4f277" providerId="ADAL" clId="{220C0754-9F83-45B2-8083-AD8349570C8C}" dt="2022-05-04T08:24:00.611" v="1642" actId="20577"/>
          <ac:graphicFrameMkLst>
            <pc:docMk/>
            <pc:sldMk cId="1983568708" sldId="302"/>
            <ac:graphicFrameMk id="6" creationId="{20607EBF-61D4-4F28-9875-8B896F354A21}"/>
          </ac:graphicFrameMkLst>
        </pc:graphicFrameChg>
      </pc:sldChg>
      <pc:sldChg chg="add del">
        <pc:chgData name="Ellen Torfs" userId="c6aa1e10-4a12-4511-8c7c-135720d4f277" providerId="ADAL" clId="{220C0754-9F83-45B2-8083-AD8349570C8C}" dt="2022-05-09T08:25:15.393" v="5364"/>
        <pc:sldMkLst>
          <pc:docMk/>
          <pc:sldMk cId="3196638805" sldId="303"/>
        </pc:sldMkLst>
      </pc:sldChg>
      <pc:sldMasterChg chg="add del addSldLayout delSldLayout">
        <pc:chgData name="Ellen Torfs" userId="c6aa1e10-4a12-4511-8c7c-135720d4f277" providerId="ADAL" clId="{220C0754-9F83-45B2-8083-AD8349570C8C}" dt="2022-05-04T06:57:02.258" v="204" actId="47"/>
        <pc:sldMasterMkLst>
          <pc:docMk/>
          <pc:sldMasterMk cId="0" sldId="2147483648"/>
        </pc:sldMasterMkLst>
        <pc:sldLayoutChg chg="add del">
          <pc:chgData name="Ellen Torfs" userId="c6aa1e10-4a12-4511-8c7c-135720d4f277" providerId="ADAL" clId="{220C0754-9F83-45B2-8083-AD8349570C8C}" dt="2022-05-04T06:57:02.258" v="204" actId="47"/>
          <pc:sldLayoutMkLst>
            <pc:docMk/>
            <pc:sldMasterMk cId="0" sldId="2147483648"/>
            <pc:sldLayoutMk cId="0" sldId="2147483650"/>
          </pc:sldLayoutMkLst>
        </pc:sldLayoutChg>
        <pc:sldLayoutChg chg="add del">
          <pc:chgData name="Ellen Torfs" userId="c6aa1e10-4a12-4511-8c7c-135720d4f277" providerId="ADAL" clId="{220C0754-9F83-45B2-8083-AD8349570C8C}" dt="2022-05-04T06:57:02.258" v="204" actId="47"/>
          <pc:sldLayoutMkLst>
            <pc:docMk/>
            <pc:sldMasterMk cId="0" sldId="2147483648"/>
            <pc:sldLayoutMk cId="0" sldId="2147483661"/>
          </pc:sldLayoutMkLst>
        </pc:sldLayoutChg>
      </pc:sldMasterChg>
    </pc:docChg>
  </pc:docChgLst>
  <pc:docChgLst>
    <pc:chgData name="Ellen Torfs" userId="c6aa1e10-4a12-4511-8c7c-135720d4f277" providerId="ADAL" clId="{21291351-AF15-433B-8D74-F1169FD4CCBB}"/>
    <pc:docChg chg="modSld">
      <pc:chgData name="Ellen Torfs" userId="c6aa1e10-4a12-4511-8c7c-135720d4f277" providerId="ADAL" clId="{21291351-AF15-433B-8D74-F1169FD4CCBB}" dt="2022-04-28T08:37:19.239" v="1" actId="20577"/>
      <pc:docMkLst>
        <pc:docMk/>
      </pc:docMkLst>
      <pc:sldChg chg="modSp mod">
        <pc:chgData name="Ellen Torfs" userId="c6aa1e10-4a12-4511-8c7c-135720d4f277" providerId="ADAL" clId="{21291351-AF15-433B-8D74-F1169FD4CCBB}" dt="2022-04-28T08:37:19.239" v="1" actId="20577"/>
        <pc:sldMkLst>
          <pc:docMk/>
          <pc:sldMk cId="2617280484" sldId="257"/>
        </pc:sldMkLst>
        <pc:graphicFrameChg chg="modGraphic">
          <ac:chgData name="Ellen Torfs" userId="c6aa1e10-4a12-4511-8c7c-135720d4f277" providerId="ADAL" clId="{21291351-AF15-433B-8D74-F1169FD4CCBB}" dt="2022-04-28T08:37:19.239" v="1" actId="20577"/>
          <ac:graphicFrameMkLst>
            <pc:docMk/>
            <pc:sldMk cId="2617280484" sldId="257"/>
            <ac:graphicFrameMk id="8" creationId="{CCAEC848-93BC-4E68-9E97-63AEBD931C46}"/>
          </ac:graphicFrameMkLst>
        </pc:graphicFrameChg>
      </pc:sldChg>
    </pc:docChg>
  </pc:docChgLst>
  <pc:docChgLst>
    <pc:chgData name="Ellen Torfs" userId="c6aa1e10-4a12-4511-8c7c-135720d4f277" providerId="ADAL" clId="{41D8CDD9-F128-4A48-8FA9-F82374717F35}"/>
    <pc:docChg chg="undo custSel addSld delSld modSld addMainMaster delMainMaster modMainMaster">
      <pc:chgData name="Ellen Torfs" userId="c6aa1e10-4a12-4511-8c7c-135720d4f277" providerId="ADAL" clId="{41D8CDD9-F128-4A48-8FA9-F82374717F35}" dt="2022-03-28T10:20:32.774" v="648" actId="20577"/>
      <pc:docMkLst>
        <pc:docMk/>
      </pc:docMkLst>
      <pc:sldChg chg="modSp mod">
        <pc:chgData name="Ellen Torfs" userId="c6aa1e10-4a12-4511-8c7c-135720d4f277" providerId="ADAL" clId="{41D8CDD9-F128-4A48-8FA9-F82374717F35}" dt="2022-03-14T20:31:32.443" v="18" actId="20577"/>
        <pc:sldMkLst>
          <pc:docMk/>
          <pc:sldMk cId="3022388542" sldId="256"/>
        </pc:sldMkLst>
        <pc:spChg chg="mod">
          <ac:chgData name="Ellen Torfs" userId="c6aa1e10-4a12-4511-8c7c-135720d4f277" providerId="ADAL" clId="{41D8CDD9-F128-4A48-8FA9-F82374717F35}" dt="2022-03-14T20:31:32.443" v="18" actId="20577"/>
          <ac:spMkLst>
            <pc:docMk/>
            <pc:sldMk cId="3022388542" sldId="256"/>
            <ac:spMk id="2" creationId="{00000000-0000-0000-0000-000000000000}"/>
          </ac:spMkLst>
        </pc:spChg>
      </pc:sldChg>
      <pc:sldChg chg="del">
        <pc:chgData name="Ellen Torfs" userId="c6aa1e10-4a12-4511-8c7c-135720d4f277" providerId="ADAL" clId="{41D8CDD9-F128-4A48-8FA9-F82374717F35}" dt="2022-03-14T20:31:38.087" v="19" actId="47"/>
        <pc:sldMkLst>
          <pc:docMk/>
          <pc:sldMk cId="1915363634" sldId="257"/>
        </pc:sldMkLst>
      </pc:sldChg>
      <pc:sldChg chg="modSp add mod modClrScheme chgLayout">
        <pc:chgData name="Ellen Torfs" userId="c6aa1e10-4a12-4511-8c7c-135720d4f277" providerId="ADAL" clId="{41D8CDD9-F128-4A48-8FA9-F82374717F35}" dt="2022-03-14T20:40:28.044" v="338" actId="20577"/>
        <pc:sldMkLst>
          <pc:docMk/>
          <pc:sldMk cId="2617280484" sldId="257"/>
        </pc:sldMkLst>
        <pc:spChg chg="mod ord">
          <ac:chgData name="Ellen Torfs" userId="c6aa1e10-4a12-4511-8c7c-135720d4f277" providerId="ADAL" clId="{41D8CDD9-F128-4A48-8FA9-F82374717F35}" dt="2022-03-14T20:40:01.433" v="323" actId="20577"/>
          <ac:spMkLst>
            <pc:docMk/>
            <pc:sldMk cId="2617280484" sldId="257"/>
            <ac:spMk id="2" creationId="{769671A9-C2F1-4108-9DAF-1504864049DC}"/>
          </ac:spMkLst>
        </pc:spChg>
        <pc:spChg chg="mod ord">
          <ac:chgData name="Ellen Torfs" userId="c6aa1e10-4a12-4511-8c7c-135720d4f277" providerId="ADAL" clId="{41D8CDD9-F128-4A48-8FA9-F82374717F35}" dt="2022-03-14T20:33:37.400" v="59" actId="20577"/>
          <ac:spMkLst>
            <pc:docMk/>
            <pc:sldMk cId="2617280484" sldId="257"/>
            <ac:spMk id="3" creationId="{6DB36DC1-0C5E-4693-B977-FB91ED25907F}"/>
          </ac:spMkLst>
        </pc:spChg>
        <pc:spChg chg="mod ord">
          <ac:chgData name="Ellen Torfs" userId="c6aa1e10-4a12-4511-8c7c-135720d4f277" providerId="ADAL" clId="{41D8CDD9-F128-4A48-8FA9-F82374717F35}" dt="2022-03-14T20:32:59.230" v="31" actId="27636"/>
          <ac:spMkLst>
            <pc:docMk/>
            <pc:sldMk cId="2617280484" sldId="257"/>
            <ac:spMk id="4" creationId="{CFB826D7-332A-447F-9375-746654572CA3}"/>
          </ac:spMkLst>
        </pc:spChg>
        <pc:spChg chg="mod ord">
          <ac:chgData name="Ellen Torfs" userId="c6aa1e10-4a12-4511-8c7c-135720d4f277" providerId="ADAL" clId="{41D8CDD9-F128-4A48-8FA9-F82374717F35}" dt="2022-03-14T20:33:10.600" v="42" actId="20577"/>
          <ac:spMkLst>
            <pc:docMk/>
            <pc:sldMk cId="2617280484" sldId="257"/>
            <ac:spMk id="16" creationId="{FE8ECD1D-3A68-4B9A-A83C-5624E79A836A}"/>
          </ac:spMkLst>
        </pc:spChg>
        <pc:graphicFrameChg chg="mod modGraphic">
          <ac:chgData name="Ellen Torfs" userId="c6aa1e10-4a12-4511-8c7c-135720d4f277" providerId="ADAL" clId="{41D8CDD9-F128-4A48-8FA9-F82374717F35}" dt="2022-03-14T20:40:28.044" v="338" actId="20577"/>
          <ac:graphicFrameMkLst>
            <pc:docMk/>
            <pc:sldMk cId="2617280484" sldId="257"/>
            <ac:graphicFrameMk id="8" creationId="{CCAEC848-93BC-4E68-9E97-63AEBD931C46}"/>
          </ac:graphicFrameMkLst>
        </pc:graphicFrameChg>
      </pc:sldChg>
      <pc:sldChg chg="modSp add mod modClrScheme chgLayout">
        <pc:chgData name="Ellen Torfs" userId="c6aa1e10-4a12-4511-8c7c-135720d4f277" providerId="ADAL" clId="{41D8CDD9-F128-4A48-8FA9-F82374717F35}" dt="2022-03-28T10:20:32.774" v="648" actId="20577"/>
        <pc:sldMkLst>
          <pc:docMk/>
          <pc:sldMk cId="1135456821" sldId="258"/>
        </pc:sldMkLst>
        <pc:spChg chg="mod ord">
          <ac:chgData name="Ellen Torfs" userId="c6aa1e10-4a12-4511-8c7c-135720d4f277" providerId="ADAL" clId="{41D8CDD9-F128-4A48-8FA9-F82374717F35}" dt="2022-03-28T10:20:32.774" v="648" actId="20577"/>
          <ac:spMkLst>
            <pc:docMk/>
            <pc:sldMk cId="1135456821" sldId="258"/>
            <ac:spMk id="2" creationId="{819CB93C-BF46-4FDA-951E-03C6EB6281B8}"/>
          </ac:spMkLst>
        </pc:spChg>
        <pc:spChg chg="mod ord">
          <ac:chgData name="Ellen Torfs" userId="c6aa1e10-4a12-4511-8c7c-135720d4f277" providerId="ADAL" clId="{41D8CDD9-F128-4A48-8FA9-F82374717F35}" dt="2022-03-14T20:32:59.176" v="30" actId="700"/>
          <ac:spMkLst>
            <pc:docMk/>
            <pc:sldMk cId="1135456821" sldId="258"/>
            <ac:spMk id="3" creationId="{70D19769-540B-4762-AC1D-46A99889BF65}"/>
          </ac:spMkLst>
        </pc:spChg>
        <pc:spChg chg="mod ord">
          <ac:chgData name="Ellen Torfs" userId="c6aa1e10-4a12-4511-8c7c-135720d4f277" providerId="ADAL" clId="{41D8CDD9-F128-4A48-8FA9-F82374717F35}" dt="2022-03-14T20:32:59.176" v="30" actId="700"/>
          <ac:spMkLst>
            <pc:docMk/>
            <pc:sldMk cId="1135456821" sldId="258"/>
            <ac:spMk id="4" creationId="{5D19D219-B949-4B63-A24E-64B5BC9AC4BD}"/>
          </ac:spMkLst>
        </pc:spChg>
        <pc:spChg chg="mod ord">
          <ac:chgData name="Ellen Torfs" userId="c6aa1e10-4a12-4511-8c7c-135720d4f277" providerId="ADAL" clId="{41D8CDD9-F128-4A48-8FA9-F82374717F35}" dt="2022-03-14T20:32:59.176" v="30" actId="700"/>
          <ac:spMkLst>
            <pc:docMk/>
            <pc:sldMk cId="1135456821" sldId="258"/>
            <ac:spMk id="5" creationId="{016D2CD0-3044-42CD-BC6B-D3C2DD659B7C}"/>
          </ac:spMkLst>
        </pc:spChg>
      </pc:sldChg>
      <pc:sldChg chg="del">
        <pc:chgData name="Ellen Torfs" userId="c6aa1e10-4a12-4511-8c7c-135720d4f277" providerId="ADAL" clId="{41D8CDD9-F128-4A48-8FA9-F82374717F35}" dt="2022-03-14T20:31:38.087" v="19" actId="47"/>
        <pc:sldMkLst>
          <pc:docMk/>
          <pc:sldMk cId="2320100945" sldId="258"/>
        </pc:sldMkLst>
      </pc:sldChg>
      <pc:sldChg chg="modSp add mod modClrScheme chgLayout">
        <pc:chgData name="Ellen Torfs" userId="c6aa1e10-4a12-4511-8c7c-135720d4f277" providerId="ADAL" clId="{41D8CDD9-F128-4A48-8FA9-F82374717F35}" dt="2022-03-14T20:32:59.176" v="30" actId="700"/>
        <pc:sldMkLst>
          <pc:docMk/>
          <pc:sldMk cId="959631587" sldId="259"/>
        </pc:sldMkLst>
        <pc:spChg chg="mod ord">
          <ac:chgData name="Ellen Torfs" userId="c6aa1e10-4a12-4511-8c7c-135720d4f277" providerId="ADAL" clId="{41D8CDD9-F128-4A48-8FA9-F82374717F35}" dt="2022-03-14T20:32:59.176" v="30" actId="700"/>
          <ac:spMkLst>
            <pc:docMk/>
            <pc:sldMk cId="959631587" sldId="259"/>
            <ac:spMk id="2" creationId="{5EF88221-5B18-4ED9-ABE6-7842F39E1D0D}"/>
          </ac:spMkLst>
        </pc:spChg>
        <pc:spChg chg="mod ord">
          <ac:chgData name="Ellen Torfs" userId="c6aa1e10-4a12-4511-8c7c-135720d4f277" providerId="ADAL" clId="{41D8CDD9-F128-4A48-8FA9-F82374717F35}" dt="2022-03-14T20:32:59.176" v="30" actId="700"/>
          <ac:spMkLst>
            <pc:docMk/>
            <pc:sldMk cId="959631587" sldId="259"/>
            <ac:spMk id="3" creationId="{AA7B607C-856C-4BD9-9C33-587BF6964C85}"/>
          </ac:spMkLst>
        </pc:spChg>
        <pc:spChg chg="mod ord">
          <ac:chgData name="Ellen Torfs" userId="c6aa1e10-4a12-4511-8c7c-135720d4f277" providerId="ADAL" clId="{41D8CDD9-F128-4A48-8FA9-F82374717F35}" dt="2022-03-14T20:32:59.176" v="30" actId="700"/>
          <ac:spMkLst>
            <pc:docMk/>
            <pc:sldMk cId="959631587" sldId="259"/>
            <ac:spMk id="4" creationId="{35AB7685-B622-41B5-8699-F6FF585DA254}"/>
          </ac:spMkLst>
        </pc:spChg>
        <pc:spChg chg="mod ord">
          <ac:chgData name="Ellen Torfs" userId="c6aa1e10-4a12-4511-8c7c-135720d4f277" providerId="ADAL" clId="{41D8CDD9-F128-4A48-8FA9-F82374717F35}" dt="2022-03-14T20:32:59.176" v="30" actId="700"/>
          <ac:spMkLst>
            <pc:docMk/>
            <pc:sldMk cId="959631587" sldId="259"/>
            <ac:spMk id="5" creationId="{68CAF861-622B-450F-9194-BCD19587EDE7}"/>
          </ac:spMkLst>
        </pc:spChg>
      </pc:sldChg>
      <pc:sldChg chg="del">
        <pc:chgData name="Ellen Torfs" userId="c6aa1e10-4a12-4511-8c7c-135720d4f277" providerId="ADAL" clId="{41D8CDD9-F128-4A48-8FA9-F82374717F35}" dt="2022-03-14T20:31:38.087" v="19" actId="47"/>
        <pc:sldMkLst>
          <pc:docMk/>
          <pc:sldMk cId="2229448176" sldId="259"/>
        </pc:sldMkLst>
      </pc:sldChg>
      <pc:sldChg chg="del">
        <pc:chgData name="Ellen Torfs" userId="c6aa1e10-4a12-4511-8c7c-135720d4f277" providerId="ADAL" clId="{41D8CDD9-F128-4A48-8FA9-F82374717F35}" dt="2022-03-14T20:31:38.087" v="19" actId="47"/>
        <pc:sldMkLst>
          <pc:docMk/>
          <pc:sldMk cId="617093651" sldId="260"/>
        </pc:sldMkLst>
      </pc:sldChg>
      <pc:sldChg chg="modSp add mod modClrScheme chgLayout">
        <pc:chgData name="Ellen Torfs" userId="c6aa1e10-4a12-4511-8c7c-135720d4f277" providerId="ADAL" clId="{41D8CDD9-F128-4A48-8FA9-F82374717F35}" dt="2022-03-28T10:18:50.609" v="614" actId="20577"/>
        <pc:sldMkLst>
          <pc:docMk/>
          <pc:sldMk cId="2679150034" sldId="260"/>
        </pc:sldMkLst>
        <pc:spChg chg="mod ord">
          <ac:chgData name="Ellen Torfs" userId="c6aa1e10-4a12-4511-8c7c-135720d4f277" providerId="ADAL" clId="{41D8CDD9-F128-4A48-8FA9-F82374717F35}" dt="2022-03-28T10:18:50.609" v="614" actId="20577"/>
          <ac:spMkLst>
            <pc:docMk/>
            <pc:sldMk cId="2679150034" sldId="260"/>
            <ac:spMk id="2" creationId="{688183A6-70D6-454A-8B1A-C6852A249368}"/>
          </ac:spMkLst>
        </pc:spChg>
        <pc:spChg chg="mod ord">
          <ac:chgData name="Ellen Torfs" userId="c6aa1e10-4a12-4511-8c7c-135720d4f277" providerId="ADAL" clId="{41D8CDD9-F128-4A48-8FA9-F82374717F35}" dt="2022-03-14T20:32:59.176" v="30" actId="700"/>
          <ac:spMkLst>
            <pc:docMk/>
            <pc:sldMk cId="2679150034" sldId="260"/>
            <ac:spMk id="3" creationId="{F700A747-801A-4524-886B-17BA58A24721}"/>
          </ac:spMkLst>
        </pc:spChg>
        <pc:spChg chg="mod ord">
          <ac:chgData name="Ellen Torfs" userId="c6aa1e10-4a12-4511-8c7c-135720d4f277" providerId="ADAL" clId="{41D8CDD9-F128-4A48-8FA9-F82374717F35}" dt="2022-03-14T20:32:59.176" v="30" actId="700"/>
          <ac:spMkLst>
            <pc:docMk/>
            <pc:sldMk cId="2679150034" sldId="260"/>
            <ac:spMk id="4" creationId="{8ACDE937-C888-47EA-BA3C-AEBF6911D105}"/>
          </ac:spMkLst>
        </pc:spChg>
        <pc:spChg chg="mod ord">
          <ac:chgData name="Ellen Torfs" userId="c6aa1e10-4a12-4511-8c7c-135720d4f277" providerId="ADAL" clId="{41D8CDD9-F128-4A48-8FA9-F82374717F35}" dt="2022-03-14T20:32:59.176" v="30" actId="700"/>
          <ac:spMkLst>
            <pc:docMk/>
            <pc:sldMk cId="2679150034" sldId="260"/>
            <ac:spMk id="5" creationId="{793FE7D9-9CEC-4211-A7B1-2FF1FA140990}"/>
          </ac:spMkLst>
        </pc:spChg>
      </pc:sldChg>
      <pc:sldChg chg="del">
        <pc:chgData name="Ellen Torfs" userId="c6aa1e10-4a12-4511-8c7c-135720d4f277" providerId="ADAL" clId="{41D8CDD9-F128-4A48-8FA9-F82374717F35}" dt="2022-03-14T20:31:38.087" v="19" actId="47"/>
        <pc:sldMkLst>
          <pc:docMk/>
          <pc:sldMk cId="553638552" sldId="261"/>
        </pc:sldMkLst>
      </pc:sldChg>
      <pc:sldChg chg="modSp add mod modClrScheme chgLayout">
        <pc:chgData name="Ellen Torfs" userId="c6aa1e10-4a12-4511-8c7c-135720d4f277" providerId="ADAL" clId="{41D8CDD9-F128-4A48-8FA9-F82374717F35}" dt="2022-03-14T21:18:45.273" v="470" actId="20577"/>
        <pc:sldMkLst>
          <pc:docMk/>
          <pc:sldMk cId="1118926834" sldId="261"/>
        </pc:sldMkLst>
        <pc:spChg chg="mod ord">
          <ac:chgData name="Ellen Torfs" userId="c6aa1e10-4a12-4511-8c7c-135720d4f277" providerId="ADAL" clId="{41D8CDD9-F128-4A48-8FA9-F82374717F35}" dt="2022-03-14T21:18:45.273" v="470" actId="20577"/>
          <ac:spMkLst>
            <pc:docMk/>
            <pc:sldMk cId="1118926834" sldId="261"/>
            <ac:spMk id="2" creationId="{63B37C04-14CE-4C47-8ED4-F78E61AE0664}"/>
          </ac:spMkLst>
        </pc:spChg>
        <pc:spChg chg="mod ord">
          <ac:chgData name="Ellen Torfs" userId="c6aa1e10-4a12-4511-8c7c-135720d4f277" providerId="ADAL" clId="{41D8CDD9-F128-4A48-8FA9-F82374717F35}" dt="2022-03-14T20:32:59.176" v="30" actId="700"/>
          <ac:spMkLst>
            <pc:docMk/>
            <pc:sldMk cId="1118926834" sldId="261"/>
            <ac:spMk id="3" creationId="{C7AA2F43-64A0-41F9-8727-46F845E3BAF3}"/>
          </ac:spMkLst>
        </pc:spChg>
        <pc:spChg chg="mod ord">
          <ac:chgData name="Ellen Torfs" userId="c6aa1e10-4a12-4511-8c7c-135720d4f277" providerId="ADAL" clId="{41D8CDD9-F128-4A48-8FA9-F82374717F35}" dt="2022-03-14T20:32:59.176" v="30" actId="700"/>
          <ac:spMkLst>
            <pc:docMk/>
            <pc:sldMk cId="1118926834" sldId="261"/>
            <ac:spMk id="4" creationId="{82C00E6F-2BC7-40CB-91AF-841D32672D68}"/>
          </ac:spMkLst>
        </pc:spChg>
        <pc:spChg chg="mod ord">
          <ac:chgData name="Ellen Torfs" userId="c6aa1e10-4a12-4511-8c7c-135720d4f277" providerId="ADAL" clId="{41D8CDD9-F128-4A48-8FA9-F82374717F35}" dt="2022-03-14T20:32:59.176" v="30" actId="700"/>
          <ac:spMkLst>
            <pc:docMk/>
            <pc:sldMk cId="1118926834" sldId="261"/>
            <ac:spMk id="5" creationId="{5E0DE5A1-A5D1-484A-9461-24BC6797B47E}"/>
          </ac:spMkLst>
        </pc:spChg>
        <pc:picChg chg="mod">
          <ac:chgData name="Ellen Torfs" userId="c6aa1e10-4a12-4511-8c7c-135720d4f277" providerId="ADAL" clId="{41D8CDD9-F128-4A48-8FA9-F82374717F35}" dt="2022-03-14T21:17:22.650" v="433" actId="1076"/>
          <ac:picMkLst>
            <pc:docMk/>
            <pc:sldMk cId="1118926834" sldId="261"/>
            <ac:picMk id="7" creationId="{EED004C5-5A8A-422A-949F-DDEFEF7257FD}"/>
          </ac:picMkLst>
        </pc:picChg>
      </pc:sldChg>
      <pc:sldChg chg="del">
        <pc:chgData name="Ellen Torfs" userId="c6aa1e10-4a12-4511-8c7c-135720d4f277" providerId="ADAL" clId="{41D8CDD9-F128-4A48-8FA9-F82374717F35}" dt="2022-03-14T20:31:38.087" v="19" actId="47"/>
        <pc:sldMkLst>
          <pc:docMk/>
          <pc:sldMk cId="4288207076" sldId="262"/>
        </pc:sldMkLst>
      </pc:sldChg>
      <pc:sldChg chg="del">
        <pc:chgData name="Ellen Torfs" userId="c6aa1e10-4a12-4511-8c7c-135720d4f277" providerId="ADAL" clId="{41D8CDD9-F128-4A48-8FA9-F82374717F35}" dt="2022-03-14T20:31:38.087" v="19" actId="47"/>
        <pc:sldMkLst>
          <pc:docMk/>
          <pc:sldMk cId="857766641" sldId="263"/>
        </pc:sldMkLst>
      </pc:sldChg>
      <pc:sldChg chg="del">
        <pc:chgData name="Ellen Torfs" userId="c6aa1e10-4a12-4511-8c7c-135720d4f277" providerId="ADAL" clId="{41D8CDD9-F128-4A48-8FA9-F82374717F35}" dt="2022-03-14T20:31:38.087" v="19" actId="47"/>
        <pc:sldMkLst>
          <pc:docMk/>
          <pc:sldMk cId="2197774300" sldId="264"/>
        </pc:sldMkLst>
      </pc:sldChg>
      <pc:sldChg chg="del">
        <pc:chgData name="Ellen Torfs" userId="c6aa1e10-4a12-4511-8c7c-135720d4f277" providerId="ADAL" clId="{41D8CDD9-F128-4A48-8FA9-F82374717F35}" dt="2022-03-14T20:31:38.087" v="19" actId="47"/>
        <pc:sldMkLst>
          <pc:docMk/>
          <pc:sldMk cId="212391253" sldId="265"/>
        </pc:sldMkLst>
      </pc:sldChg>
      <pc:sldChg chg="del">
        <pc:chgData name="Ellen Torfs" userId="c6aa1e10-4a12-4511-8c7c-135720d4f277" providerId="ADAL" clId="{41D8CDD9-F128-4A48-8FA9-F82374717F35}" dt="2022-03-14T20:31:38.087" v="19" actId="47"/>
        <pc:sldMkLst>
          <pc:docMk/>
          <pc:sldMk cId="464071367" sldId="266"/>
        </pc:sldMkLst>
      </pc:sldChg>
      <pc:sldChg chg="del">
        <pc:chgData name="Ellen Torfs" userId="c6aa1e10-4a12-4511-8c7c-135720d4f277" providerId="ADAL" clId="{41D8CDD9-F128-4A48-8FA9-F82374717F35}" dt="2022-03-14T20:31:38.087" v="19" actId="47"/>
        <pc:sldMkLst>
          <pc:docMk/>
          <pc:sldMk cId="3849220416" sldId="267"/>
        </pc:sldMkLst>
      </pc:sldChg>
      <pc:sldChg chg="del">
        <pc:chgData name="Ellen Torfs" userId="c6aa1e10-4a12-4511-8c7c-135720d4f277" providerId="ADAL" clId="{41D8CDD9-F128-4A48-8FA9-F82374717F35}" dt="2022-03-14T20:31:38.087" v="19" actId="47"/>
        <pc:sldMkLst>
          <pc:docMk/>
          <pc:sldMk cId="1539443618" sldId="268"/>
        </pc:sldMkLst>
      </pc:sldChg>
      <pc:sldChg chg="del">
        <pc:chgData name="Ellen Torfs" userId="c6aa1e10-4a12-4511-8c7c-135720d4f277" providerId="ADAL" clId="{41D8CDD9-F128-4A48-8FA9-F82374717F35}" dt="2022-03-14T20:31:38.087" v="19" actId="47"/>
        <pc:sldMkLst>
          <pc:docMk/>
          <pc:sldMk cId="4287829916" sldId="269"/>
        </pc:sldMkLst>
      </pc:sldChg>
      <pc:sldChg chg="del">
        <pc:chgData name="Ellen Torfs" userId="c6aa1e10-4a12-4511-8c7c-135720d4f277" providerId="ADAL" clId="{41D8CDD9-F128-4A48-8FA9-F82374717F35}" dt="2022-03-14T20:31:38.087" v="19" actId="47"/>
        <pc:sldMkLst>
          <pc:docMk/>
          <pc:sldMk cId="2349942112" sldId="270"/>
        </pc:sldMkLst>
      </pc:sldChg>
      <pc:sldChg chg="del">
        <pc:chgData name="Ellen Torfs" userId="c6aa1e10-4a12-4511-8c7c-135720d4f277" providerId="ADAL" clId="{41D8CDD9-F128-4A48-8FA9-F82374717F35}" dt="2022-03-14T20:31:38.087" v="19" actId="47"/>
        <pc:sldMkLst>
          <pc:docMk/>
          <pc:sldMk cId="2833836327" sldId="271"/>
        </pc:sldMkLst>
      </pc:sldChg>
      <pc:sldChg chg="del">
        <pc:chgData name="Ellen Torfs" userId="c6aa1e10-4a12-4511-8c7c-135720d4f277" providerId="ADAL" clId="{41D8CDD9-F128-4A48-8FA9-F82374717F35}" dt="2022-03-14T20:31:38.087" v="19" actId="47"/>
        <pc:sldMkLst>
          <pc:docMk/>
          <pc:sldMk cId="3213470558" sldId="272"/>
        </pc:sldMkLst>
      </pc:sldChg>
      <pc:sldChg chg="del">
        <pc:chgData name="Ellen Torfs" userId="c6aa1e10-4a12-4511-8c7c-135720d4f277" providerId="ADAL" clId="{41D8CDD9-F128-4A48-8FA9-F82374717F35}" dt="2022-03-14T20:31:38.087" v="19" actId="47"/>
        <pc:sldMkLst>
          <pc:docMk/>
          <pc:sldMk cId="286234188" sldId="274"/>
        </pc:sldMkLst>
      </pc:sldChg>
      <pc:sldChg chg="del">
        <pc:chgData name="Ellen Torfs" userId="c6aa1e10-4a12-4511-8c7c-135720d4f277" providerId="ADAL" clId="{41D8CDD9-F128-4A48-8FA9-F82374717F35}" dt="2022-03-14T20:31:38.087" v="19" actId="47"/>
        <pc:sldMkLst>
          <pc:docMk/>
          <pc:sldMk cId="2411301407" sldId="275"/>
        </pc:sldMkLst>
      </pc:sldChg>
      <pc:sldChg chg="del">
        <pc:chgData name="Ellen Torfs" userId="c6aa1e10-4a12-4511-8c7c-135720d4f277" providerId="ADAL" clId="{41D8CDD9-F128-4A48-8FA9-F82374717F35}" dt="2022-03-14T20:31:38.087" v="19" actId="47"/>
        <pc:sldMkLst>
          <pc:docMk/>
          <pc:sldMk cId="2223724982" sldId="276"/>
        </pc:sldMkLst>
      </pc:sldChg>
      <pc:sldChg chg="del">
        <pc:chgData name="Ellen Torfs" userId="c6aa1e10-4a12-4511-8c7c-135720d4f277" providerId="ADAL" clId="{41D8CDD9-F128-4A48-8FA9-F82374717F35}" dt="2022-03-14T20:31:38.087" v="19" actId="47"/>
        <pc:sldMkLst>
          <pc:docMk/>
          <pc:sldMk cId="1224038606" sldId="277"/>
        </pc:sldMkLst>
      </pc:sldChg>
      <pc:sldChg chg="del">
        <pc:chgData name="Ellen Torfs" userId="c6aa1e10-4a12-4511-8c7c-135720d4f277" providerId="ADAL" clId="{41D8CDD9-F128-4A48-8FA9-F82374717F35}" dt="2022-03-14T20:31:38.087" v="19" actId="47"/>
        <pc:sldMkLst>
          <pc:docMk/>
          <pc:sldMk cId="1972090826" sldId="278"/>
        </pc:sldMkLst>
      </pc:sldChg>
      <pc:sldChg chg="del">
        <pc:chgData name="Ellen Torfs" userId="c6aa1e10-4a12-4511-8c7c-135720d4f277" providerId="ADAL" clId="{41D8CDD9-F128-4A48-8FA9-F82374717F35}" dt="2022-03-14T20:31:38.087" v="19" actId="47"/>
        <pc:sldMkLst>
          <pc:docMk/>
          <pc:sldMk cId="3506492038" sldId="431"/>
        </pc:sldMkLst>
      </pc:sldChg>
      <pc:sldChg chg="del">
        <pc:chgData name="Ellen Torfs" userId="c6aa1e10-4a12-4511-8c7c-135720d4f277" providerId="ADAL" clId="{41D8CDD9-F128-4A48-8FA9-F82374717F35}" dt="2022-03-14T20:31:38.087" v="19" actId="47"/>
        <pc:sldMkLst>
          <pc:docMk/>
          <pc:sldMk cId="1106628587" sldId="432"/>
        </pc:sldMkLst>
      </pc:sldChg>
      <pc:sldChg chg="del">
        <pc:chgData name="Ellen Torfs" userId="c6aa1e10-4a12-4511-8c7c-135720d4f277" providerId="ADAL" clId="{41D8CDD9-F128-4A48-8FA9-F82374717F35}" dt="2022-03-14T20:31:38.087" v="19" actId="47"/>
        <pc:sldMkLst>
          <pc:docMk/>
          <pc:sldMk cId="1797935948" sldId="433"/>
        </pc:sldMkLst>
      </pc:sldChg>
      <pc:sldChg chg="del">
        <pc:chgData name="Ellen Torfs" userId="c6aa1e10-4a12-4511-8c7c-135720d4f277" providerId="ADAL" clId="{41D8CDD9-F128-4A48-8FA9-F82374717F35}" dt="2022-03-14T20:31:38.087" v="19" actId="47"/>
        <pc:sldMkLst>
          <pc:docMk/>
          <pc:sldMk cId="3059235418" sldId="434"/>
        </pc:sldMkLst>
      </pc:sldChg>
      <pc:sldChg chg="del">
        <pc:chgData name="Ellen Torfs" userId="c6aa1e10-4a12-4511-8c7c-135720d4f277" providerId="ADAL" clId="{41D8CDD9-F128-4A48-8FA9-F82374717F35}" dt="2022-03-14T20:31:38.087" v="19" actId="47"/>
        <pc:sldMkLst>
          <pc:docMk/>
          <pc:sldMk cId="2885643122" sldId="435"/>
        </pc:sldMkLst>
      </pc:sldChg>
      <pc:sldMasterChg chg="add del addSldLayout delSldLayout">
        <pc:chgData name="Ellen Torfs" userId="c6aa1e10-4a12-4511-8c7c-135720d4f277" providerId="ADAL" clId="{41D8CDD9-F128-4A48-8FA9-F82374717F35}" dt="2022-03-14T20:32:59.176" v="30" actId="700"/>
        <pc:sldMasterMkLst>
          <pc:docMk/>
          <pc:sldMasterMk cId="0" sldId="2147483648"/>
        </pc:sldMasterMkLst>
        <pc:sldLayoutChg chg="add del">
          <pc:chgData name="Ellen Torfs" userId="c6aa1e10-4a12-4511-8c7c-135720d4f277" providerId="ADAL" clId="{41D8CDD9-F128-4A48-8FA9-F82374717F35}" dt="2022-03-14T20:32:59.176" v="30" actId="700"/>
          <pc:sldLayoutMkLst>
            <pc:docMk/>
            <pc:sldMasterMk cId="0" sldId="2147483648"/>
            <pc:sldLayoutMk cId="0" sldId="2147483650"/>
          </pc:sldLayoutMkLst>
        </pc:sldLayoutChg>
      </pc:sldMasterChg>
      <pc:sldMasterChg chg="replId">
        <pc:chgData name="Ellen Torfs" userId="c6aa1e10-4a12-4511-8c7c-135720d4f277" providerId="ADAL" clId="{41D8CDD9-F128-4A48-8FA9-F82374717F35}" dt="2022-03-14T20:32:15.543" v="20" actId="27028"/>
        <pc:sldMasterMkLst>
          <pc:docMk/>
          <pc:sldMasterMk cId="1375580336" sldId="2147483712"/>
        </pc:sldMasterMkLst>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D1AFA60D-1107-43F1-9C19-0E543147009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a:extLst>
              <a:ext uri="{FF2B5EF4-FFF2-40B4-BE49-F238E27FC236}">
                <a16:creationId xmlns:a16="http://schemas.microsoft.com/office/drawing/2014/main" id="{F854E7A7-0636-43E3-9644-88BC3A1ECB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26D5C64-84FA-4397-9F15-B8EFAD728C9A}" type="datetimeFigureOut">
              <a:rPr lang="nl-BE" smtClean="0"/>
              <a:t>9/05/2022</a:t>
            </a:fld>
            <a:endParaRPr lang="nl-BE"/>
          </a:p>
        </p:txBody>
      </p:sp>
      <p:sp>
        <p:nvSpPr>
          <p:cNvPr id="4" name="Tijdelijke aanduiding voor voettekst 3">
            <a:extLst>
              <a:ext uri="{FF2B5EF4-FFF2-40B4-BE49-F238E27FC236}">
                <a16:creationId xmlns:a16="http://schemas.microsoft.com/office/drawing/2014/main" id="{8FDF2C5D-7E31-4265-BE75-4B05B26CF25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5" name="Tijdelijke aanduiding voor dianummer 4">
            <a:extLst>
              <a:ext uri="{FF2B5EF4-FFF2-40B4-BE49-F238E27FC236}">
                <a16:creationId xmlns:a16="http://schemas.microsoft.com/office/drawing/2014/main" id="{21CAB660-587C-4B77-A60E-04FDC2D03EB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D056FC6-7783-49A4-882A-75CEA66B7B90}" type="slidenum">
              <a:rPr lang="nl-BE" smtClean="0"/>
              <a:t>‹nr.›</a:t>
            </a:fld>
            <a:endParaRPr lang="nl-BE"/>
          </a:p>
        </p:txBody>
      </p:sp>
    </p:spTree>
    <p:extLst>
      <p:ext uri="{BB962C8B-B14F-4D97-AF65-F5344CB8AC3E}">
        <p14:creationId xmlns:p14="http://schemas.microsoft.com/office/powerpoint/2010/main" val="7172033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202753-A4CE-462A-8F17-9039B686C85C}" type="datetimeFigureOut">
              <a:rPr lang="nl-BE" smtClean="0"/>
              <a:t>9/05/2022</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DEC093-E33E-4B54-8DF9-8D56486FC8F7}" type="slidenum">
              <a:rPr lang="nl-BE" smtClean="0"/>
              <a:t>‹nr.›</a:t>
            </a:fld>
            <a:endParaRPr lang="nl-BE"/>
          </a:p>
        </p:txBody>
      </p:sp>
    </p:spTree>
    <p:extLst>
      <p:ext uri="{BB962C8B-B14F-4D97-AF65-F5344CB8AC3E}">
        <p14:creationId xmlns:p14="http://schemas.microsoft.com/office/powerpoint/2010/main" val="1127823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cs.microsoft.com/en-us/aspnet/core/tutorials/getting-started-with-swashbuckle?view=aspnetcore-6.0#xml-comments"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swagger.io/swagger-ui/"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https://www.redhat.com/en/topics/api/what-are-application-programming-interfaces</a:t>
            </a:r>
          </a:p>
        </p:txBody>
      </p:sp>
      <p:sp>
        <p:nvSpPr>
          <p:cNvPr id="4" name="Slide Number Placeholder 3"/>
          <p:cNvSpPr>
            <a:spLocks noGrp="1"/>
          </p:cNvSpPr>
          <p:nvPr>
            <p:ph type="sldNum" sz="quarter" idx="5"/>
          </p:nvPr>
        </p:nvSpPr>
        <p:spPr/>
        <p:txBody>
          <a:bodyPr/>
          <a:lstStyle/>
          <a:p>
            <a:fld id="{97DEC093-E33E-4B54-8DF9-8D56486FC8F7}" type="slidenum">
              <a:rPr lang="nl-BE" smtClean="0"/>
              <a:t>3</a:t>
            </a:fld>
            <a:endParaRPr lang="nl-BE"/>
          </a:p>
        </p:txBody>
      </p:sp>
    </p:spTree>
    <p:extLst>
      <p:ext uri="{BB962C8B-B14F-4D97-AF65-F5344CB8AC3E}">
        <p14:creationId xmlns:p14="http://schemas.microsoft.com/office/powerpoint/2010/main" val="4093385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DEC093-E33E-4B54-8DF9-8D56486FC8F7}" type="slidenum">
              <a:rPr lang="nl-BE" smtClean="0"/>
              <a:t>4</a:t>
            </a:fld>
            <a:endParaRPr lang="nl-BE"/>
          </a:p>
        </p:txBody>
      </p:sp>
    </p:spTree>
    <p:extLst>
      <p:ext uri="{BB962C8B-B14F-4D97-AF65-F5344CB8AC3E}">
        <p14:creationId xmlns:p14="http://schemas.microsoft.com/office/powerpoint/2010/main" val="30386298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DEC093-E33E-4B54-8DF9-8D56486FC8F7}" type="slidenum">
              <a:rPr lang="nl-BE" smtClean="0"/>
              <a:t>6</a:t>
            </a:fld>
            <a:endParaRPr lang="nl-BE"/>
          </a:p>
        </p:txBody>
      </p:sp>
    </p:spTree>
    <p:extLst>
      <p:ext uri="{BB962C8B-B14F-4D97-AF65-F5344CB8AC3E}">
        <p14:creationId xmlns:p14="http://schemas.microsoft.com/office/powerpoint/2010/main" val="1028135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171717"/>
                </a:solidFill>
                <a:effectLst/>
                <a:latin typeface="Segoe UI" panose="020B0502040204020203" pitchFamily="34" charset="0"/>
              </a:rPr>
              <a:t>https://docs.microsoft.com/en-us/aspnet/core/tutorials/web-api-help-pages-using-swagger?view=aspnetcore-6.0</a:t>
            </a:r>
          </a:p>
          <a:p>
            <a:pPr algn="l"/>
            <a:endParaRPr lang="en-US" b="0" i="0">
              <a:solidFill>
                <a:srgbClr val="171717"/>
              </a:solidFill>
              <a:effectLst/>
              <a:latin typeface="Segoe UI" panose="020B0502040204020203" pitchFamily="34" charset="0"/>
            </a:endParaRPr>
          </a:p>
          <a:p>
            <a:pPr algn="l"/>
            <a:endParaRPr lang="en-US" b="0" i="0">
              <a:solidFill>
                <a:srgbClr val="171717"/>
              </a:solidFill>
              <a:effectLst/>
              <a:latin typeface="Segoe UI" panose="020B0502040204020203" pitchFamily="34" charset="0"/>
            </a:endParaRPr>
          </a:p>
          <a:p>
            <a:pPr algn="l"/>
            <a:r>
              <a:rPr lang="en-US" b="0" i="0" err="1">
                <a:solidFill>
                  <a:srgbClr val="171717"/>
                </a:solidFill>
                <a:effectLst/>
                <a:latin typeface="Segoe UI" panose="020B0502040204020203" pitchFamily="34" charset="0"/>
              </a:rPr>
              <a:t>OpenAPI</a:t>
            </a:r>
            <a:r>
              <a:rPr lang="en-US" b="0" i="0">
                <a:solidFill>
                  <a:srgbClr val="171717"/>
                </a:solidFill>
                <a:effectLst/>
                <a:latin typeface="Segoe UI" panose="020B0502040204020203" pitchFamily="34" charset="0"/>
              </a:rPr>
              <a:t> is a language-agnostic specification for describing REST APIs. It allows both computers and humans to understand the capabilities of a REST API without direct access to the source code. Its main goals are to:</a:t>
            </a:r>
          </a:p>
          <a:p>
            <a:pPr algn="l">
              <a:buFont typeface="Arial" panose="020B0604020202020204" pitchFamily="34" charset="0"/>
              <a:buChar char="•"/>
            </a:pPr>
            <a:r>
              <a:rPr lang="en-US" b="0" i="0">
                <a:solidFill>
                  <a:srgbClr val="171717"/>
                </a:solidFill>
                <a:effectLst/>
                <a:latin typeface="Segoe UI" panose="020B0502040204020203" pitchFamily="34" charset="0"/>
              </a:rPr>
              <a:t>Minimize the amount of work needed to connect decoupled services.</a:t>
            </a:r>
          </a:p>
          <a:p>
            <a:pPr algn="l">
              <a:buFont typeface="Arial" panose="020B0604020202020204" pitchFamily="34" charset="0"/>
              <a:buChar char="•"/>
            </a:pPr>
            <a:r>
              <a:rPr lang="en-US" b="0" i="0">
                <a:solidFill>
                  <a:srgbClr val="171717"/>
                </a:solidFill>
                <a:effectLst/>
                <a:latin typeface="Segoe UI" panose="020B0502040204020203" pitchFamily="34" charset="0"/>
              </a:rPr>
              <a:t>Reduce the amount of time needed to accurately document a service.</a:t>
            </a:r>
          </a:p>
          <a:p>
            <a:endParaRPr lang="en-US"/>
          </a:p>
          <a:p>
            <a:pPr algn="l"/>
            <a:r>
              <a:rPr lang="en-US" b="0" i="0">
                <a:solidFill>
                  <a:srgbClr val="171717"/>
                </a:solidFill>
                <a:effectLst/>
                <a:latin typeface="Segoe UI" panose="020B0502040204020203" pitchFamily="34" charset="0"/>
              </a:rPr>
              <a:t>In short:</a:t>
            </a:r>
          </a:p>
          <a:p>
            <a:pPr algn="l">
              <a:buFont typeface="Arial" panose="020B0604020202020204" pitchFamily="34" charset="0"/>
              <a:buChar char="•"/>
            </a:pPr>
            <a:r>
              <a:rPr lang="en-US" b="0" i="0" err="1">
                <a:solidFill>
                  <a:srgbClr val="171717"/>
                </a:solidFill>
                <a:effectLst/>
                <a:latin typeface="Segoe UI" panose="020B0502040204020203" pitchFamily="34" charset="0"/>
              </a:rPr>
              <a:t>OpenAPI</a:t>
            </a:r>
            <a:r>
              <a:rPr lang="en-US" b="0" i="0">
                <a:solidFill>
                  <a:srgbClr val="171717"/>
                </a:solidFill>
                <a:effectLst/>
                <a:latin typeface="Segoe UI" panose="020B0502040204020203" pitchFamily="34" charset="0"/>
              </a:rPr>
              <a:t> is a specification.</a:t>
            </a:r>
          </a:p>
          <a:p>
            <a:pPr algn="l">
              <a:buFont typeface="Arial" panose="020B0604020202020204" pitchFamily="34" charset="0"/>
              <a:buChar char="•"/>
            </a:pPr>
            <a:r>
              <a:rPr lang="en-US" b="0" i="0">
                <a:solidFill>
                  <a:srgbClr val="171717"/>
                </a:solidFill>
                <a:effectLst/>
                <a:latin typeface="Segoe UI" panose="020B0502040204020203" pitchFamily="34" charset="0"/>
              </a:rPr>
              <a:t>Swagger is tooling that uses the </a:t>
            </a:r>
            <a:r>
              <a:rPr lang="en-US" b="0" i="0" err="1">
                <a:solidFill>
                  <a:srgbClr val="171717"/>
                </a:solidFill>
                <a:effectLst/>
                <a:latin typeface="Segoe UI" panose="020B0502040204020203" pitchFamily="34" charset="0"/>
              </a:rPr>
              <a:t>OpenAPI</a:t>
            </a:r>
            <a:r>
              <a:rPr lang="en-US" b="0" i="0">
                <a:solidFill>
                  <a:srgbClr val="171717"/>
                </a:solidFill>
                <a:effectLst/>
                <a:latin typeface="Segoe UI" panose="020B0502040204020203" pitchFamily="34" charset="0"/>
              </a:rPr>
              <a:t> specification. For example, </a:t>
            </a:r>
            <a:r>
              <a:rPr lang="en-US" b="0" i="0" err="1">
                <a:solidFill>
                  <a:srgbClr val="171717"/>
                </a:solidFill>
                <a:effectLst/>
                <a:latin typeface="Segoe UI" panose="020B0502040204020203" pitchFamily="34" charset="0"/>
              </a:rPr>
              <a:t>OpenAPIGenerator</a:t>
            </a:r>
            <a:r>
              <a:rPr lang="en-US" b="0" i="0">
                <a:solidFill>
                  <a:srgbClr val="171717"/>
                </a:solidFill>
                <a:effectLst/>
                <a:latin typeface="Segoe UI" panose="020B0502040204020203" pitchFamily="34" charset="0"/>
              </a:rPr>
              <a:t> and </a:t>
            </a:r>
            <a:r>
              <a:rPr lang="en-US" b="0" i="0" err="1">
                <a:solidFill>
                  <a:srgbClr val="171717"/>
                </a:solidFill>
                <a:effectLst/>
                <a:latin typeface="Segoe UI" panose="020B0502040204020203" pitchFamily="34" charset="0"/>
              </a:rPr>
              <a:t>SwaggerUI</a:t>
            </a:r>
            <a:r>
              <a:rPr lang="en-US" b="0" i="0">
                <a:solidFill>
                  <a:srgbClr val="171717"/>
                </a:solidFill>
                <a:effectLst/>
                <a:latin typeface="Segoe UI" panose="020B0502040204020203" pitchFamily="34" charset="0"/>
              </a:rPr>
              <a:t>.</a:t>
            </a:r>
          </a:p>
          <a:p>
            <a:endParaRPr lang="en-US"/>
          </a:p>
          <a:p>
            <a:r>
              <a:rPr lang="en-US" b="0" i="0">
                <a:solidFill>
                  <a:srgbClr val="171717"/>
                </a:solidFill>
                <a:effectLst/>
                <a:latin typeface="Segoe UI" panose="020B0502040204020203" pitchFamily="34" charset="0"/>
              </a:rPr>
              <a:t>The </a:t>
            </a:r>
            <a:r>
              <a:rPr lang="en-US" b="0" i="0" err="1">
                <a:solidFill>
                  <a:srgbClr val="171717"/>
                </a:solidFill>
                <a:effectLst/>
                <a:latin typeface="Segoe UI" panose="020B0502040204020203" pitchFamily="34" charset="0"/>
              </a:rPr>
              <a:t>OpenAPI</a:t>
            </a:r>
            <a:r>
              <a:rPr lang="en-US" b="0" i="0">
                <a:solidFill>
                  <a:srgbClr val="171717"/>
                </a:solidFill>
                <a:effectLst/>
                <a:latin typeface="Segoe UI" panose="020B0502040204020203" pitchFamily="34" charset="0"/>
              </a:rPr>
              <a:t> specification is a document that describes the capabilities of your API. The document is based on the </a:t>
            </a:r>
            <a:r>
              <a:rPr lang="en-US" b="0" i="0" u="none" strike="noStrike">
                <a:effectLst/>
                <a:latin typeface="Segoe UI" panose="020B0502040204020203" pitchFamily="34" charset="0"/>
                <a:hlinkClick r:id="rId3"/>
              </a:rPr>
              <a:t>XML</a:t>
            </a:r>
            <a:r>
              <a:rPr lang="en-US" b="0" i="0">
                <a:solidFill>
                  <a:srgbClr val="171717"/>
                </a:solidFill>
                <a:effectLst/>
                <a:latin typeface="Segoe UI" panose="020B0502040204020203" pitchFamily="34" charset="0"/>
              </a:rPr>
              <a:t> and attribute annotations within the controllers and models. It's the core part of the </a:t>
            </a:r>
            <a:r>
              <a:rPr lang="en-US" b="0" i="0" err="1">
                <a:solidFill>
                  <a:srgbClr val="171717"/>
                </a:solidFill>
                <a:effectLst/>
                <a:latin typeface="Segoe UI" panose="020B0502040204020203" pitchFamily="34" charset="0"/>
              </a:rPr>
              <a:t>OpenAPI</a:t>
            </a:r>
            <a:r>
              <a:rPr lang="en-US" b="0" i="0">
                <a:solidFill>
                  <a:srgbClr val="171717"/>
                </a:solidFill>
                <a:effectLst/>
                <a:latin typeface="Segoe UI" panose="020B0502040204020203" pitchFamily="34" charset="0"/>
              </a:rPr>
              <a:t> flow and is used to drive tooling such as </a:t>
            </a:r>
            <a:r>
              <a:rPr lang="en-US" b="0" i="0" err="1">
                <a:solidFill>
                  <a:srgbClr val="171717"/>
                </a:solidFill>
                <a:effectLst/>
                <a:latin typeface="Segoe UI" panose="020B0502040204020203" pitchFamily="34" charset="0"/>
              </a:rPr>
              <a:t>SwaggerUI</a:t>
            </a:r>
            <a:r>
              <a:rPr lang="en-US" b="0" i="0">
                <a:solidFill>
                  <a:srgbClr val="171717"/>
                </a:solidFill>
                <a:effectLst/>
                <a:latin typeface="Segoe UI" panose="020B0502040204020203" pitchFamily="34" charset="0"/>
              </a:rPr>
              <a:t>. </a:t>
            </a:r>
          </a:p>
          <a:p>
            <a:endParaRPr lang="en-US" b="0" i="0">
              <a:solidFill>
                <a:srgbClr val="171717"/>
              </a:solidFill>
              <a:effectLst/>
              <a:latin typeface="Segoe UI" panose="020B0502040204020203" pitchFamily="34" charset="0"/>
            </a:endParaRPr>
          </a:p>
          <a:p>
            <a:r>
              <a:rPr lang="en-US" b="0" i="0" u="none" strike="noStrike">
                <a:effectLst/>
                <a:latin typeface="Segoe UI" panose="020B0502040204020203" pitchFamily="34" charset="0"/>
                <a:hlinkClick r:id="rId4"/>
              </a:rPr>
              <a:t>Swagger UI</a:t>
            </a:r>
            <a:r>
              <a:rPr lang="en-US" b="0" i="0">
                <a:solidFill>
                  <a:srgbClr val="171717"/>
                </a:solidFill>
                <a:effectLst/>
                <a:latin typeface="Segoe UI" panose="020B0502040204020203" pitchFamily="34" charset="0"/>
              </a:rPr>
              <a:t> offers a web-based UI that provides information about the service, using the generated </a:t>
            </a:r>
            <a:r>
              <a:rPr lang="en-US" b="0" i="0" err="1">
                <a:solidFill>
                  <a:srgbClr val="171717"/>
                </a:solidFill>
                <a:effectLst/>
                <a:latin typeface="Segoe UI" panose="020B0502040204020203" pitchFamily="34" charset="0"/>
              </a:rPr>
              <a:t>OpenAPI</a:t>
            </a:r>
            <a:r>
              <a:rPr lang="en-US" b="0" i="0">
                <a:solidFill>
                  <a:srgbClr val="171717"/>
                </a:solidFill>
                <a:effectLst/>
                <a:latin typeface="Segoe UI" panose="020B0502040204020203" pitchFamily="34" charset="0"/>
              </a:rPr>
              <a:t> specification. </a:t>
            </a:r>
            <a:br>
              <a:rPr lang="en-US" b="0" i="0">
                <a:solidFill>
                  <a:srgbClr val="171717"/>
                </a:solidFill>
                <a:effectLst/>
                <a:latin typeface="Segoe UI" panose="020B0502040204020203" pitchFamily="34" charset="0"/>
              </a:rPr>
            </a:br>
            <a:r>
              <a:rPr lang="en-US" b="0" i="0">
                <a:solidFill>
                  <a:srgbClr val="171717"/>
                </a:solidFill>
                <a:effectLst/>
                <a:latin typeface="Segoe UI" panose="020B0502040204020203" pitchFamily="34" charset="0"/>
              </a:rPr>
              <a:t>Each public action method in your controllers can be tested from the UI. Select a method name to expand the section. Add any necessary parameters, and select </a:t>
            </a:r>
            <a:r>
              <a:rPr lang="en-US" b="1" i="0">
                <a:solidFill>
                  <a:srgbClr val="171717"/>
                </a:solidFill>
                <a:effectLst/>
                <a:latin typeface="Segoe UI" panose="020B0502040204020203" pitchFamily="34" charset="0"/>
              </a:rPr>
              <a:t>Try it out!</a:t>
            </a:r>
            <a:r>
              <a:rPr lang="en-US" b="0" i="0">
                <a:solidFill>
                  <a:srgbClr val="171717"/>
                </a:solidFill>
                <a:effectLst/>
                <a:latin typeface="Segoe UI" panose="020B0502040204020203" pitchFamily="34" charset="0"/>
              </a:rPr>
              <a:t>.</a:t>
            </a:r>
            <a:endParaRPr lang="en-US"/>
          </a:p>
        </p:txBody>
      </p:sp>
      <p:sp>
        <p:nvSpPr>
          <p:cNvPr id="4" name="Slide Number Placeholder 3"/>
          <p:cNvSpPr>
            <a:spLocks noGrp="1"/>
          </p:cNvSpPr>
          <p:nvPr>
            <p:ph type="sldNum" sz="quarter" idx="5"/>
          </p:nvPr>
        </p:nvSpPr>
        <p:spPr/>
        <p:txBody>
          <a:bodyPr/>
          <a:lstStyle/>
          <a:p>
            <a:fld id="{97DEC093-E33E-4B54-8DF9-8D56486FC8F7}" type="slidenum">
              <a:rPr lang="nl-BE" smtClean="0"/>
              <a:t>7</a:t>
            </a:fld>
            <a:endParaRPr lang="nl-BE"/>
          </a:p>
        </p:txBody>
      </p:sp>
    </p:spTree>
    <p:extLst>
      <p:ext uri="{BB962C8B-B14F-4D97-AF65-F5344CB8AC3E}">
        <p14:creationId xmlns:p14="http://schemas.microsoft.com/office/powerpoint/2010/main" val="3987949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Port settings can be different.</a:t>
            </a:r>
          </a:p>
        </p:txBody>
      </p:sp>
      <p:sp>
        <p:nvSpPr>
          <p:cNvPr id="4" name="Slide Number Placeholder 3"/>
          <p:cNvSpPr>
            <a:spLocks noGrp="1"/>
          </p:cNvSpPr>
          <p:nvPr>
            <p:ph type="sldNum" sz="quarter" idx="5"/>
          </p:nvPr>
        </p:nvSpPr>
        <p:spPr/>
        <p:txBody>
          <a:bodyPr/>
          <a:lstStyle/>
          <a:p>
            <a:fld id="{97DEC093-E33E-4B54-8DF9-8D56486FC8F7}" type="slidenum">
              <a:rPr lang="nl-BE" smtClean="0"/>
              <a:t>10</a:t>
            </a:fld>
            <a:endParaRPr lang="nl-BE"/>
          </a:p>
        </p:txBody>
      </p:sp>
    </p:spTree>
    <p:extLst>
      <p:ext uri="{BB962C8B-B14F-4D97-AF65-F5344CB8AC3E}">
        <p14:creationId xmlns:p14="http://schemas.microsoft.com/office/powerpoint/2010/main" val="3905939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2687638" y="514350"/>
            <a:ext cx="4570412" cy="2571750"/>
          </a:xfrm>
        </p:spPr>
      </p:sp>
      <p:sp>
        <p:nvSpPr>
          <p:cNvPr id="3" name="Tijdelijke aanduiding voor notities 2"/>
          <p:cNvSpPr>
            <a:spLocks noGrp="1"/>
          </p:cNvSpPr>
          <p:nvPr>
            <p:ph type="body" idx="1"/>
          </p:nvPr>
        </p:nvSpPr>
        <p:spPr/>
        <p:txBody>
          <a:bodyPr/>
          <a:lstStyle/>
          <a:p>
            <a:r>
              <a:rPr lang="fr-BE" b="0" i="0" err="1">
                <a:solidFill>
                  <a:srgbClr val="242729"/>
                </a:solidFill>
                <a:effectLst/>
                <a:latin typeface="Consolas" panose="020B0609020204030204" pitchFamily="49" charset="0"/>
              </a:rPr>
              <a:t>Microsoft.EntityFrameworkCore.Relational</a:t>
            </a:r>
            <a:endParaRPr lang="fr-BE" b="0" i="0">
              <a:solidFill>
                <a:srgbClr val="242729"/>
              </a:solidFill>
              <a:effectLst/>
              <a:latin typeface="Consolas" panose="020B0609020204030204" pitchFamily="49" charset="0"/>
            </a:endParaRPr>
          </a:p>
          <a:p>
            <a:r>
              <a:rPr lang="fr-BE" sz="1800" err="1">
                <a:solidFill>
                  <a:srgbClr val="000000"/>
                </a:solidFill>
                <a:latin typeface="Consolas" panose="020B0609020204030204" pitchFamily="49" charset="0"/>
              </a:rPr>
              <a:t>Microsoft.EntityFrameworkCore</a:t>
            </a:r>
            <a:endParaRPr lang="fr-BE" sz="1800">
              <a:solidFill>
                <a:srgbClr val="000000"/>
              </a:solidFill>
              <a:latin typeface="Consolas" panose="020B0609020204030204" pitchFamily="49" charset="0"/>
            </a:endParaRPr>
          </a:p>
          <a:p>
            <a:r>
              <a:rPr lang="fr-BE" b="0" i="0" err="1">
                <a:solidFill>
                  <a:srgbClr val="24292E"/>
                </a:solidFill>
                <a:effectLst/>
                <a:latin typeface="-apple-system"/>
              </a:rPr>
              <a:t>Microsoft.EntityFrameworkCore.SqlServer</a:t>
            </a:r>
            <a:endParaRPr lang="fr-BE"/>
          </a:p>
        </p:txBody>
      </p:sp>
      <p:sp>
        <p:nvSpPr>
          <p:cNvPr id="4" name="Tijdelijke aanduiding voor dianummer 3"/>
          <p:cNvSpPr>
            <a:spLocks noGrp="1"/>
          </p:cNvSpPr>
          <p:nvPr>
            <p:ph type="sldNum" sz="quarter" idx="5"/>
          </p:nvPr>
        </p:nvSpPr>
        <p:spPr/>
        <p:txBody>
          <a:bodyPr/>
          <a:lstStyle/>
          <a:p>
            <a:fld id="{89ED9555-764A-4B78-873A-3D7406AAEA2B}" type="slidenum">
              <a:rPr lang="nl-BE" smtClean="0"/>
              <a:pPr/>
              <a:t>16</a:t>
            </a:fld>
            <a:endParaRPr lang="nl-BE"/>
          </a:p>
        </p:txBody>
      </p:sp>
    </p:spTree>
    <p:extLst>
      <p:ext uri="{BB962C8B-B14F-4D97-AF65-F5344CB8AC3E}">
        <p14:creationId xmlns:p14="http://schemas.microsoft.com/office/powerpoint/2010/main" val="1755591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solidFill>
                  <a:srgbClr val="000000"/>
                </a:solidFill>
                <a:latin typeface="Cascadia Mono" panose="020B0609020000020004" pitchFamily="49" charset="0"/>
              </a:rPr>
              <a:t> </a:t>
            </a:r>
            <a:r>
              <a:rPr lang="en-US" sz="1800" err="1">
                <a:solidFill>
                  <a:srgbClr val="000000"/>
                </a:solidFill>
                <a:latin typeface="Cascadia Mono" panose="020B0609020000020004" pitchFamily="49" charset="0"/>
              </a:rPr>
              <a:t>services.AddDbContext</a:t>
            </a:r>
            <a:r>
              <a:rPr lang="en-US" sz="1800">
                <a:solidFill>
                  <a:srgbClr val="000000"/>
                </a:solidFill>
                <a:latin typeface="Cascadia Mono" panose="020B0609020000020004" pitchFamily="49" charset="0"/>
              </a:rPr>
              <a:t>&lt;</a:t>
            </a:r>
            <a:r>
              <a:rPr lang="en-US" sz="1800" err="1">
                <a:solidFill>
                  <a:srgbClr val="000000"/>
                </a:solidFill>
                <a:latin typeface="Cascadia Mono" panose="020B0609020000020004" pitchFamily="49" charset="0"/>
              </a:rPr>
              <a:t>ShopContext</a:t>
            </a:r>
            <a:r>
              <a:rPr lang="en-US" sz="1800">
                <a:solidFill>
                  <a:srgbClr val="000000"/>
                </a:solidFill>
                <a:latin typeface="Cascadia Mono" panose="020B0609020000020004" pitchFamily="49" charset="0"/>
              </a:rPr>
              <a:t>&gt;(opt =&gt;</a:t>
            </a:r>
          </a:p>
          <a:p>
            <a:r>
              <a:rPr lang="en-US" sz="1800">
                <a:solidFill>
                  <a:srgbClr val="000000"/>
                </a:solidFill>
                <a:latin typeface="Cascadia Mono" panose="020B0609020000020004" pitchFamily="49" charset="0"/>
              </a:rPr>
              <a:t>               </a:t>
            </a:r>
            <a:r>
              <a:rPr lang="en-US" sz="1800" err="1">
                <a:solidFill>
                  <a:srgbClr val="000000"/>
                </a:solidFill>
                <a:latin typeface="Cascadia Mono" panose="020B0609020000020004" pitchFamily="49" charset="0"/>
              </a:rPr>
              <a:t>opt.UseSqlServer</a:t>
            </a:r>
            <a:r>
              <a:rPr lang="en-US" sz="1800">
                <a:solidFill>
                  <a:srgbClr val="000000"/>
                </a:solidFill>
                <a:latin typeface="Cascadia Mono" panose="020B0609020000020004" pitchFamily="49" charset="0"/>
              </a:rPr>
              <a:t>(</a:t>
            </a:r>
          </a:p>
          <a:p>
            <a:r>
              <a:rPr lang="en-US" sz="1800">
                <a:solidFill>
                  <a:srgbClr val="000000"/>
                </a:solidFill>
                <a:latin typeface="Cascadia Mono" panose="020B0609020000020004" pitchFamily="49" charset="0"/>
              </a:rPr>
              <a:t>                   </a:t>
            </a:r>
            <a:r>
              <a:rPr lang="en-US" sz="1800" err="1">
                <a:solidFill>
                  <a:srgbClr val="000000"/>
                </a:solidFill>
                <a:latin typeface="Cascadia Mono" panose="020B0609020000020004" pitchFamily="49" charset="0"/>
              </a:rPr>
              <a:t>Configuration.GetConnectionString</a:t>
            </a:r>
            <a:r>
              <a:rPr lang="en-US" sz="1800">
                <a:solidFill>
                  <a:srgbClr val="000000"/>
                </a:solidFill>
                <a:latin typeface="Cascadia Mono" panose="020B0609020000020004" pitchFamily="49" charset="0"/>
              </a:rPr>
              <a:t>(</a:t>
            </a:r>
            <a:r>
              <a:rPr lang="en-US" sz="1800">
                <a:solidFill>
                  <a:srgbClr val="A31515"/>
                </a:solidFill>
                <a:latin typeface="Cascadia Mono" panose="020B0609020000020004" pitchFamily="49" charset="0"/>
              </a:rPr>
              <a:t>"</a:t>
            </a:r>
            <a:r>
              <a:rPr lang="en-US" sz="1800" err="1">
                <a:solidFill>
                  <a:srgbClr val="A31515"/>
                </a:solidFill>
                <a:latin typeface="Cascadia Mono" panose="020B0609020000020004" pitchFamily="49" charset="0"/>
              </a:rPr>
              <a:t>DefaultConnection</a:t>
            </a:r>
            <a:r>
              <a:rPr lang="en-US" sz="1800">
                <a:solidFill>
                  <a:srgbClr val="A31515"/>
                </a:solidFill>
                <a:latin typeface="Cascadia Mono" panose="020B0609020000020004" pitchFamily="49" charset="0"/>
              </a:rPr>
              <a:t>"</a:t>
            </a:r>
            <a:r>
              <a:rPr lang="en-US" sz="1800">
                <a:solidFill>
                  <a:srgbClr val="000000"/>
                </a:solidFill>
                <a:latin typeface="Cascadia Mono" panose="020B0609020000020004" pitchFamily="49" charset="0"/>
              </a:rPr>
              <a:t>)));</a:t>
            </a:r>
            <a:endParaRPr lang="en-US"/>
          </a:p>
        </p:txBody>
      </p:sp>
      <p:sp>
        <p:nvSpPr>
          <p:cNvPr id="4" name="Slide Number Placeholder 3"/>
          <p:cNvSpPr>
            <a:spLocks noGrp="1"/>
          </p:cNvSpPr>
          <p:nvPr>
            <p:ph type="sldNum" sz="quarter" idx="5"/>
          </p:nvPr>
        </p:nvSpPr>
        <p:spPr/>
        <p:txBody>
          <a:bodyPr/>
          <a:lstStyle/>
          <a:p>
            <a:fld id="{97DEC093-E33E-4B54-8DF9-8D56486FC8F7}" type="slidenum">
              <a:rPr lang="nl-BE" smtClean="0"/>
              <a:t>17</a:t>
            </a:fld>
            <a:endParaRPr lang="nl-BE"/>
          </a:p>
        </p:txBody>
      </p:sp>
    </p:spTree>
    <p:extLst>
      <p:ext uri="{BB962C8B-B14F-4D97-AF65-F5344CB8AC3E}">
        <p14:creationId xmlns:p14="http://schemas.microsoft.com/office/powerpoint/2010/main" val="8004660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pple-system"/>
              </a:rPr>
              <a:t>We try to serialize an object using </a:t>
            </a:r>
            <a:r>
              <a:rPr lang="en-US" b="0" i="0" dirty="0" err="1">
                <a:solidFill>
                  <a:srgbClr val="000000"/>
                </a:solidFill>
                <a:effectLst/>
                <a:latin typeface="-apple-system"/>
              </a:rPr>
              <a:t>Newtonsoft.Json</a:t>
            </a:r>
            <a:r>
              <a:rPr lang="en-US" b="0" i="0" dirty="0">
                <a:solidFill>
                  <a:srgbClr val="000000"/>
                </a:solidFill>
                <a:effectLst/>
                <a:latin typeface="-apple-system"/>
              </a:rPr>
              <a:t> but there’s a circular reference (Parent – Child – Parent). The Parent object Customer has a reference to a Child object Order, which has a back reference to the Parent </a:t>
            </a:r>
            <a:r>
              <a:rPr lang="en-US" b="0" i="0">
                <a:solidFill>
                  <a:srgbClr val="000000"/>
                </a:solidFill>
                <a:effectLst/>
                <a:latin typeface="-apple-system"/>
              </a:rPr>
              <a:t>object Customer.</a:t>
            </a:r>
            <a:endParaRPr lang="en-US" dirty="0"/>
          </a:p>
        </p:txBody>
      </p:sp>
      <p:sp>
        <p:nvSpPr>
          <p:cNvPr id="4" name="Slide Number Placeholder 3"/>
          <p:cNvSpPr>
            <a:spLocks noGrp="1"/>
          </p:cNvSpPr>
          <p:nvPr>
            <p:ph type="sldNum" sz="quarter" idx="5"/>
          </p:nvPr>
        </p:nvSpPr>
        <p:spPr/>
        <p:txBody>
          <a:bodyPr/>
          <a:lstStyle/>
          <a:p>
            <a:fld id="{97DEC093-E33E-4B54-8DF9-8D56486FC8F7}" type="slidenum">
              <a:rPr lang="nl-BE" smtClean="0"/>
              <a:t>35</a:t>
            </a:fld>
            <a:endParaRPr lang="nl-BE"/>
          </a:p>
        </p:txBody>
      </p:sp>
    </p:spTree>
    <p:extLst>
      <p:ext uri="{BB962C8B-B14F-4D97-AF65-F5344CB8AC3E}">
        <p14:creationId xmlns:p14="http://schemas.microsoft.com/office/powerpoint/2010/main" val="36883815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SLIDE (logo TM - N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CAE7DD8-F70C-4901-B757-CB8FE3DDDA44}"/>
              </a:ext>
            </a:extLst>
          </p:cNvPr>
          <p:cNvSpPr>
            <a:spLocks noGrp="1"/>
          </p:cNvSpPr>
          <p:nvPr>
            <p:ph type="title" hasCustomPrompt="1"/>
          </p:nvPr>
        </p:nvSpPr>
        <p:spPr>
          <a:xfrm>
            <a:off x="0" y="2201910"/>
            <a:ext cx="12192000" cy="2951998"/>
          </a:xfrm>
        </p:spPr>
        <p:txBody>
          <a:bodyPr lIns="2880000" tIns="360000" rIns="2880000" bIns="360000" anchor="ctr" anchorCtr="0">
            <a:normAutofit/>
          </a:bodyPr>
          <a:lstStyle>
            <a:lvl1pPr algn="ctr">
              <a:lnSpc>
                <a:spcPct val="90000"/>
              </a:lnSpc>
              <a:defRPr sz="4800" b="0">
                <a:solidFill>
                  <a:schemeClr val="bg1"/>
                </a:solidFill>
                <a:latin typeface="Poppins Thin" panose="00000300000000000000" pitchFamily="2" charset="0"/>
                <a:cs typeface="Poppins Thin" panose="00000300000000000000" pitchFamily="2" charset="0"/>
              </a:defRPr>
            </a:lvl1pPr>
          </a:lstStyle>
          <a:p>
            <a:r>
              <a:rPr lang="nl-NL"/>
              <a:t>Klik om titel toe te voegen</a:t>
            </a:r>
            <a:endParaRPr lang="nl-BE"/>
          </a:p>
        </p:txBody>
      </p:sp>
      <p:pic>
        <p:nvPicPr>
          <p:cNvPr id="7" name="Afbeelding 6">
            <a:extLst>
              <a:ext uri="{FF2B5EF4-FFF2-40B4-BE49-F238E27FC236}">
                <a16:creationId xmlns:a16="http://schemas.microsoft.com/office/drawing/2014/main" id="{DC3E4781-3AA5-4CC5-87E8-33A9927C756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32000" y="450000"/>
            <a:ext cx="1728000" cy="678335"/>
          </a:xfrm>
          <a:prstGeom prst="rect">
            <a:avLst/>
          </a:prstGeom>
        </p:spPr>
      </p:pic>
      <p:sp>
        <p:nvSpPr>
          <p:cNvPr id="31" name="Tijdelijke aanduiding voor voettekst 30">
            <a:extLst>
              <a:ext uri="{FF2B5EF4-FFF2-40B4-BE49-F238E27FC236}">
                <a16:creationId xmlns:a16="http://schemas.microsoft.com/office/drawing/2014/main" id="{476E3DA5-7A62-4F2C-8D6E-E6090A04CDFC}"/>
              </a:ext>
            </a:extLst>
          </p:cNvPr>
          <p:cNvSpPr>
            <a:spLocks noGrp="1"/>
          </p:cNvSpPr>
          <p:nvPr>
            <p:ph type="ftr" sz="quarter" idx="11"/>
          </p:nvPr>
        </p:nvSpPr>
        <p:spPr>
          <a:xfrm>
            <a:off x="4296000" y="6475084"/>
            <a:ext cx="3600000" cy="234000"/>
          </a:xfrm>
          <a:solidFill>
            <a:schemeClr val="bg1">
              <a:lumMod val="95000"/>
              <a:alpha val="35000"/>
            </a:schemeClr>
          </a:solidFill>
        </p:spPr>
        <p:txBody>
          <a:bodyPr/>
          <a:lstStyle>
            <a:lvl1pPr>
              <a:defRPr>
                <a:solidFill>
                  <a:schemeClr val="bg1">
                    <a:lumMod val="95000"/>
                  </a:schemeClr>
                </a:solidFill>
              </a:defRPr>
            </a:lvl1pPr>
          </a:lstStyle>
          <a:p>
            <a:r>
              <a:rPr lang="en-US"/>
              <a:t>2ITF APP/AI</a:t>
            </a:r>
            <a:endParaRPr lang="nl-BE"/>
          </a:p>
        </p:txBody>
      </p:sp>
      <p:cxnSp>
        <p:nvCxnSpPr>
          <p:cNvPr id="9" name="Rechte verbindingslijn 8">
            <a:extLst>
              <a:ext uri="{FF2B5EF4-FFF2-40B4-BE49-F238E27FC236}">
                <a16:creationId xmlns:a16="http://schemas.microsoft.com/office/drawing/2014/main" id="{C73E5831-453F-4BB0-BCB3-A5AFC8EB6856}"/>
              </a:ext>
            </a:extLst>
          </p:cNvPr>
          <p:cNvCxnSpPr>
            <a:cxnSpLocks/>
          </p:cNvCxnSpPr>
          <p:nvPr userDrawn="1"/>
        </p:nvCxnSpPr>
        <p:spPr>
          <a:xfrm>
            <a:off x="5286000" y="5153910"/>
            <a:ext cx="162000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Rechte verbindingslijn 14">
            <a:extLst>
              <a:ext uri="{FF2B5EF4-FFF2-40B4-BE49-F238E27FC236}">
                <a16:creationId xmlns:a16="http://schemas.microsoft.com/office/drawing/2014/main" id="{36C07781-C431-4C49-BE36-91B3FCD7D74F}"/>
              </a:ext>
            </a:extLst>
          </p:cNvPr>
          <p:cNvCxnSpPr>
            <a:cxnSpLocks/>
          </p:cNvCxnSpPr>
          <p:nvPr userDrawn="1"/>
        </p:nvCxnSpPr>
        <p:spPr>
          <a:xfrm>
            <a:off x="5376000" y="2201910"/>
            <a:ext cx="144000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jdelijke aanduiding voor dianummer 31">
            <a:extLst>
              <a:ext uri="{FF2B5EF4-FFF2-40B4-BE49-F238E27FC236}">
                <a16:creationId xmlns:a16="http://schemas.microsoft.com/office/drawing/2014/main" id="{E92BBF08-2BAC-4713-AB8F-5F26E6F5334A}"/>
              </a:ext>
            </a:extLst>
          </p:cNvPr>
          <p:cNvSpPr>
            <a:spLocks noGrp="1"/>
          </p:cNvSpPr>
          <p:nvPr>
            <p:ph type="sldNum" sz="quarter" idx="12"/>
          </p:nvPr>
        </p:nvSpPr>
        <p:spPr>
          <a:xfrm flipH="1">
            <a:off x="11364000" y="6030000"/>
            <a:ext cx="828000" cy="828000"/>
          </a:xfrm>
          <a:prstGeom prst="rtTriangle">
            <a:avLst/>
          </a:prstGeom>
          <a:solidFill>
            <a:schemeClr val="bg1">
              <a:lumMod val="95000"/>
              <a:alpha val="35000"/>
            </a:schemeClr>
          </a:solidFill>
          <a:ln w="19050">
            <a:noFill/>
          </a:ln>
        </p:spPr>
        <p:txBody>
          <a:bodyPr/>
          <a:lstStyle>
            <a:lvl1pPr>
              <a:defRPr>
                <a:solidFill>
                  <a:schemeClr val="bg1"/>
                </a:solidFill>
              </a:defRPr>
            </a:lvl1pPr>
          </a:lstStyle>
          <a:p>
            <a:fld id="{763F2D79-C75E-42E1-AD06-AE3EAB2BE1D7}" type="slidenum">
              <a:rPr lang="nl-BE" smtClean="0"/>
              <a:pPr/>
              <a:t>‹nr.›</a:t>
            </a:fld>
            <a:endParaRPr lang="nl-BE"/>
          </a:p>
        </p:txBody>
      </p:sp>
      <p:sp>
        <p:nvSpPr>
          <p:cNvPr id="10" name="Tijdelijke aanduiding voor datum 29">
            <a:extLst>
              <a:ext uri="{FF2B5EF4-FFF2-40B4-BE49-F238E27FC236}">
                <a16:creationId xmlns:a16="http://schemas.microsoft.com/office/drawing/2014/main" id="{E94E272F-B75A-4E57-8F7F-74B34515784D}"/>
              </a:ext>
            </a:extLst>
          </p:cNvPr>
          <p:cNvSpPr>
            <a:spLocks noGrp="1"/>
          </p:cNvSpPr>
          <p:nvPr>
            <p:ph type="dt" sz="half" idx="10"/>
          </p:nvPr>
        </p:nvSpPr>
        <p:spPr>
          <a:xfrm>
            <a:off x="540000" y="6509899"/>
            <a:ext cx="1047998" cy="164370"/>
          </a:xfrm>
          <a:solidFill>
            <a:schemeClr val="bg1">
              <a:lumMod val="95000"/>
              <a:alpha val="35000"/>
            </a:schemeClr>
          </a:solidFill>
        </p:spPr>
        <p:txBody>
          <a:bodyPr lIns="180000" rIns="180000"/>
          <a:lstStyle>
            <a:lvl1pPr>
              <a:defRPr>
                <a:solidFill>
                  <a:schemeClr val="bg1">
                    <a:lumMod val="95000"/>
                  </a:schemeClr>
                </a:solidFill>
              </a:defRPr>
            </a:lvl1pPr>
          </a:lstStyle>
          <a:p>
            <a:fld id="{C803D44E-818D-437C-9A47-CED9A0D7CC1F}" type="datetime1">
              <a:rPr lang="nl-BE" smtClean="0"/>
              <a:t>9/05/2022</a:t>
            </a:fld>
            <a:endParaRPr lang="nl-BE"/>
          </a:p>
        </p:txBody>
      </p:sp>
    </p:spTree>
    <p:extLst>
      <p:ext uri="{BB962C8B-B14F-4D97-AF65-F5344CB8AC3E}">
        <p14:creationId xmlns:p14="http://schemas.microsoft.com/office/powerpoint/2010/main" val="3482471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KSTSLIDE (modern) | Titel + tekst (2 kolommen)">
    <p:spTree>
      <p:nvGrpSpPr>
        <p:cNvPr id="1" name=""/>
        <p:cNvGrpSpPr/>
        <p:nvPr/>
      </p:nvGrpSpPr>
      <p:grpSpPr>
        <a:xfrm>
          <a:off x="0" y="0"/>
          <a:ext cx="0" cy="0"/>
          <a:chOff x="0" y="0"/>
          <a:chExt cx="0" cy="0"/>
        </a:xfrm>
      </p:grpSpPr>
      <p:sp>
        <p:nvSpPr>
          <p:cNvPr id="14" name="Tijdelijke aanduiding voor tekst 3">
            <a:extLst>
              <a:ext uri="{FF2B5EF4-FFF2-40B4-BE49-F238E27FC236}">
                <a16:creationId xmlns:a16="http://schemas.microsoft.com/office/drawing/2014/main" id="{CE540E57-272D-46B0-ADFC-B229EEF9C0A6}"/>
              </a:ext>
            </a:extLst>
          </p:cNvPr>
          <p:cNvSpPr>
            <a:spLocks noGrp="1"/>
          </p:cNvSpPr>
          <p:nvPr>
            <p:ph type="body" sz="quarter" idx="26" hasCustomPrompt="1"/>
          </p:nvPr>
        </p:nvSpPr>
        <p:spPr>
          <a:xfrm>
            <a:off x="720000" y="899999"/>
            <a:ext cx="5376000" cy="5436827"/>
          </a:xfrm>
          <a:solidFill>
            <a:schemeClr val="bg1">
              <a:lumMod val="95000"/>
            </a:schemeClr>
          </a:solidFill>
        </p:spPr>
        <p:txBody>
          <a:bodyPr lIns="540000" tIns="1080000" rIns="540000" bIns="54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2" name="Tijdelijke aanduiding voor datum 11">
            <a:extLst>
              <a:ext uri="{FF2B5EF4-FFF2-40B4-BE49-F238E27FC236}">
                <a16:creationId xmlns:a16="http://schemas.microsoft.com/office/drawing/2014/main" id="{1DBB631F-8BAA-4B79-909C-DA7004EE512D}"/>
              </a:ext>
            </a:extLst>
          </p:cNvPr>
          <p:cNvSpPr>
            <a:spLocks noGrp="1"/>
          </p:cNvSpPr>
          <p:nvPr>
            <p:ph type="dt" sz="half" idx="22"/>
          </p:nvPr>
        </p:nvSpPr>
        <p:spPr/>
        <p:txBody>
          <a:bodyPr/>
          <a:lstStyle/>
          <a:p>
            <a:pPr algn="ctr"/>
            <a:fld id="{E895A7C4-5FE9-420F-B5A5-22A0CFDF734B}" type="datetime1">
              <a:rPr lang="nl-BE" smtClean="0"/>
              <a:t>9/05/2022</a:t>
            </a:fld>
            <a:endParaRPr lang="nl-BE"/>
          </a:p>
        </p:txBody>
      </p:sp>
      <p:sp>
        <p:nvSpPr>
          <p:cNvPr id="13" name="Tijdelijke aanduiding voor voettekst 12">
            <a:extLst>
              <a:ext uri="{FF2B5EF4-FFF2-40B4-BE49-F238E27FC236}">
                <a16:creationId xmlns:a16="http://schemas.microsoft.com/office/drawing/2014/main" id="{38191E7D-D53A-4C99-A032-21A039B997BB}"/>
              </a:ext>
            </a:extLst>
          </p:cNvPr>
          <p:cNvSpPr>
            <a:spLocks noGrp="1"/>
          </p:cNvSpPr>
          <p:nvPr>
            <p:ph type="ftr" sz="quarter" idx="23"/>
          </p:nvPr>
        </p:nvSpPr>
        <p:spPr/>
        <p:txBody>
          <a:bodyPr/>
          <a:lstStyle/>
          <a:p>
            <a:r>
              <a:rPr lang="en-US"/>
              <a:t>2ITF APP/AI</a:t>
            </a:r>
            <a:endParaRPr lang="nl-BE" sz="950"/>
          </a:p>
        </p:txBody>
      </p:sp>
      <p:sp>
        <p:nvSpPr>
          <p:cNvPr id="16" name="Tijdelijke aanduiding voor dianummer 15">
            <a:extLst>
              <a:ext uri="{FF2B5EF4-FFF2-40B4-BE49-F238E27FC236}">
                <a16:creationId xmlns:a16="http://schemas.microsoft.com/office/drawing/2014/main" id="{A0E33986-99E9-4456-975D-E42DCBB0A927}"/>
              </a:ext>
            </a:extLst>
          </p:cNvPr>
          <p:cNvSpPr>
            <a:spLocks noGrp="1"/>
          </p:cNvSpPr>
          <p:nvPr>
            <p:ph type="sldNum" sz="quarter" idx="24"/>
          </p:nvPr>
        </p:nvSpPr>
        <p:spPr/>
        <p:txBody>
          <a:bodyPr/>
          <a:lstStyle/>
          <a:p>
            <a:fld id="{763F2D79-C75E-42E1-AD06-AE3EAB2BE1D7}" type="slidenum">
              <a:rPr lang="nl-BE" smtClean="0"/>
              <a:pPr/>
              <a:t>‹nr.›</a:t>
            </a:fld>
            <a:endParaRPr lang="nl-BE" sz="1200"/>
          </a:p>
        </p:txBody>
      </p:sp>
      <p:sp>
        <p:nvSpPr>
          <p:cNvPr id="18" name="Tijdelijke aanduiding voor tekst 3">
            <a:extLst>
              <a:ext uri="{FF2B5EF4-FFF2-40B4-BE49-F238E27FC236}">
                <a16:creationId xmlns:a16="http://schemas.microsoft.com/office/drawing/2014/main" id="{FD05A45D-64E7-4C33-9B8C-37BD4C6A2272}"/>
              </a:ext>
            </a:extLst>
          </p:cNvPr>
          <p:cNvSpPr>
            <a:spLocks noGrp="1"/>
          </p:cNvSpPr>
          <p:nvPr>
            <p:ph type="body" sz="quarter" idx="27" hasCustomPrompt="1"/>
          </p:nvPr>
        </p:nvSpPr>
        <p:spPr>
          <a:xfrm>
            <a:off x="6096000" y="899999"/>
            <a:ext cx="5377200" cy="5436827"/>
          </a:xfrm>
          <a:solidFill>
            <a:schemeClr val="bg1">
              <a:lumMod val="95000"/>
            </a:schemeClr>
          </a:solidFill>
        </p:spPr>
        <p:txBody>
          <a:bodyPr lIns="540000" tIns="1080000" rIns="540000" bIns="54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8" name="Titel 1">
            <a:extLst>
              <a:ext uri="{FF2B5EF4-FFF2-40B4-BE49-F238E27FC236}">
                <a16:creationId xmlns:a16="http://schemas.microsoft.com/office/drawing/2014/main" id="{4213E099-D4E4-4CD2-B405-F4A7978F9E37}"/>
              </a:ext>
            </a:extLst>
          </p:cNvPr>
          <p:cNvSpPr>
            <a:spLocks noGrp="1"/>
          </p:cNvSpPr>
          <p:nvPr>
            <p:ph type="title" hasCustomPrompt="1"/>
          </p:nvPr>
        </p:nvSpPr>
        <p:spPr>
          <a:xfrm>
            <a:off x="718800" y="594000"/>
            <a:ext cx="7560000" cy="447302"/>
          </a:xfrm>
          <a:noFill/>
        </p:spPr>
        <p:txBody>
          <a:bodyPr wrap="square" lIns="360000" tIns="0" rIns="360000" bIns="0" anchor="t" anchorCtr="0">
            <a:spAutoFit/>
          </a:bodyPr>
          <a:lstStyle>
            <a:lvl1pPr>
              <a:defRPr sz="4800" baseline="10000">
                <a:solidFill>
                  <a:schemeClr val="bg1"/>
                </a:solidFill>
                <a:highlight>
                  <a:srgbClr val="F04C25"/>
                </a:highlight>
              </a:defRPr>
            </a:lvl1pPr>
          </a:lstStyle>
          <a:p>
            <a:r>
              <a:rPr lang="nl-NL"/>
              <a:t>Klik om titel toe te voegen</a:t>
            </a:r>
            <a:endParaRPr lang="nl-BE"/>
          </a:p>
        </p:txBody>
      </p:sp>
    </p:spTree>
    <p:extLst>
      <p:ext uri="{BB962C8B-B14F-4D97-AF65-F5344CB8AC3E}">
        <p14:creationId xmlns:p14="http://schemas.microsoft.com/office/powerpoint/2010/main" val="322140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KSTSLIDE (modern) | Titel + tekst (vergelijking)">
    <p:spTree>
      <p:nvGrpSpPr>
        <p:cNvPr id="1" name=""/>
        <p:cNvGrpSpPr/>
        <p:nvPr/>
      </p:nvGrpSpPr>
      <p:grpSpPr>
        <a:xfrm>
          <a:off x="0" y="0"/>
          <a:ext cx="0" cy="0"/>
          <a:chOff x="0" y="0"/>
          <a:chExt cx="0" cy="0"/>
        </a:xfrm>
      </p:grpSpPr>
      <p:sp>
        <p:nvSpPr>
          <p:cNvPr id="25" name="Tijdelijke aanduiding voor tekst 3">
            <a:extLst>
              <a:ext uri="{FF2B5EF4-FFF2-40B4-BE49-F238E27FC236}">
                <a16:creationId xmlns:a16="http://schemas.microsoft.com/office/drawing/2014/main" id="{49F1C515-C386-44BE-893E-23E9404AD358}"/>
              </a:ext>
            </a:extLst>
          </p:cNvPr>
          <p:cNvSpPr>
            <a:spLocks noGrp="1"/>
          </p:cNvSpPr>
          <p:nvPr>
            <p:ph type="body" sz="quarter" idx="33" hasCustomPrompt="1"/>
          </p:nvPr>
        </p:nvSpPr>
        <p:spPr>
          <a:xfrm>
            <a:off x="6454800" y="899999"/>
            <a:ext cx="5018400" cy="5436827"/>
          </a:xfrm>
          <a:solidFill>
            <a:schemeClr val="bg1">
              <a:lumMod val="95000"/>
            </a:schemeClr>
          </a:solidFill>
        </p:spPr>
        <p:txBody>
          <a:bodyPr lIns="360000" tIns="900000" rIns="360000" bIns="36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8" name="Tijdelijke aanduiding voor tekst 3">
            <a:extLst>
              <a:ext uri="{FF2B5EF4-FFF2-40B4-BE49-F238E27FC236}">
                <a16:creationId xmlns:a16="http://schemas.microsoft.com/office/drawing/2014/main" id="{68AD295F-0EA8-487A-BC52-5E7E9F766ADB}"/>
              </a:ext>
            </a:extLst>
          </p:cNvPr>
          <p:cNvSpPr>
            <a:spLocks noGrp="1"/>
          </p:cNvSpPr>
          <p:nvPr>
            <p:ph type="body" sz="quarter" idx="13" hasCustomPrompt="1"/>
          </p:nvPr>
        </p:nvSpPr>
        <p:spPr>
          <a:xfrm>
            <a:off x="720000" y="899999"/>
            <a:ext cx="5018400" cy="5436827"/>
          </a:xfrm>
          <a:solidFill>
            <a:schemeClr val="bg1">
              <a:lumMod val="95000"/>
            </a:schemeClr>
          </a:solidFill>
        </p:spPr>
        <p:txBody>
          <a:bodyPr lIns="360000" tIns="900000" rIns="360000" bIns="36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22" name="Tijdelijke aanduiding voor datum 21">
            <a:extLst>
              <a:ext uri="{FF2B5EF4-FFF2-40B4-BE49-F238E27FC236}">
                <a16:creationId xmlns:a16="http://schemas.microsoft.com/office/drawing/2014/main" id="{7989F3C4-8754-4E47-A7CD-960A64C9643F}"/>
              </a:ext>
            </a:extLst>
          </p:cNvPr>
          <p:cNvSpPr>
            <a:spLocks noGrp="1"/>
          </p:cNvSpPr>
          <p:nvPr>
            <p:ph type="dt" sz="half" idx="30"/>
          </p:nvPr>
        </p:nvSpPr>
        <p:spPr/>
        <p:txBody>
          <a:bodyPr/>
          <a:lstStyle/>
          <a:p>
            <a:pPr algn="ctr"/>
            <a:fld id="{33606EA8-E14B-4F67-9FBE-AF08F230758F}" type="datetime1">
              <a:rPr lang="nl-BE" smtClean="0"/>
              <a:t>9/05/2022</a:t>
            </a:fld>
            <a:endParaRPr lang="nl-BE"/>
          </a:p>
        </p:txBody>
      </p:sp>
      <p:sp>
        <p:nvSpPr>
          <p:cNvPr id="23" name="Tijdelijke aanduiding voor voettekst 22">
            <a:extLst>
              <a:ext uri="{FF2B5EF4-FFF2-40B4-BE49-F238E27FC236}">
                <a16:creationId xmlns:a16="http://schemas.microsoft.com/office/drawing/2014/main" id="{CB820195-A001-406B-AED6-7F9DA1069F3C}"/>
              </a:ext>
            </a:extLst>
          </p:cNvPr>
          <p:cNvSpPr>
            <a:spLocks noGrp="1"/>
          </p:cNvSpPr>
          <p:nvPr>
            <p:ph type="ftr" sz="quarter" idx="31"/>
          </p:nvPr>
        </p:nvSpPr>
        <p:spPr/>
        <p:txBody>
          <a:bodyPr/>
          <a:lstStyle/>
          <a:p>
            <a:r>
              <a:rPr lang="en-US"/>
              <a:t>2ITF APP/AI</a:t>
            </a:r>
            <a:endParaRPr lang="nl-BE" sz="950"/>
          </a:p>
        </p:txBody>
      </p:sp>
      <p:sp>
        <p:nvSpPr>
          <p:cNvPr id="24" name="Tijdelijke aanduiding voor dianummer 23">
            <a:extLst>
              <a:ext uri="{FF2B5EF4-FFF2-40B4-BE49-F238E27FC236}">
                <a16:creationId xmlns:a16="http://schemas.microsoft.com/office/drawing/2014/main" id="{E96D365C-8F94-4688-8031-2C0D191C58AE}"/>
              </a:ext>
            </a:extLst>
          </p:cNvPr>
          <p:cNvSpPr>
            <a:spLocks noGrp="1"/>
          </p:cNvSpPr>
          <p:nvPr>
            <p:ph type="sldNum" sz="quarter" idx="32"/>
          </p:nvPr>
        </p:nvSpPr>
        <p:spPr/>
        <p:txBody>
          <a:bodyPr/>
          <a:lstStyle/>
          <a:p>
            <a:fld id="{763F2D79-C75E-42E1-AD06-AE3EAB2BE1D7}" type="slidenum">
              <a:rPr lang="nl-BE" smtClean="0"/>
              <a:pPr/>
              <a:t>‹nr.›</a:t>
            </a:fld>
            <a:endParaRPr lang="nl-BE" sz="1200"/>
          </a:p>
        </p:txBody>
      </p:sp>
      <p:sp>
        <p:nvSpPr>
          <p:cNvPr id="9" name="Titel 1">
            <a:extLst>
              <a:ext uri="{FF2B5EF4-FFF2-40B4-BE49-F238E27FC236}">
                <a16:creationId xmlns:a16="http://schemas.microsoft.com/office/drawing/2014/main" id="{93A76050-E5C0-4DAE-9BA3-37671900D843}"/>
              </a:ext>
            </a:extLst>
          </p:cNvPr>
          <p:cNvSpPr>
            <a:spLocks noGrp="1"/>
          </p:cNvSpPr>
          <p:nvPr>
            <p:ph type="title" hasCustomPrompt="1"/>
          </p:nvPr>
        </p:nvSpPr>
        <p:spPr>
          <a:xfrm>
            <a:off x="718800" y="594000"/>
            <a:ext cx="5018400" cy="779188"/>
          </a:xfrm>
          <a:noFill/>
        </p:spPr>
        <p:txBody>
          <a:bodyPr wrap="square" lIns="360000" tIns="0" rIns="360000" bIns="0" anchor="t" anchorCtr="0">
            <a:spAutoFit/>
          </a:bodyPr>
          <a:lstStyle>
            <a:lvl1pPr>
              <a:defRPr sz="4200" baseline="10000">
                <a:solidFill>
                  <a:schemeClr val="bg1"/>
                </a:solidFill>
                <a:highlight>
                  <a:srgbClr val="F04C25"/>
                </a:highlight>
              </a:defRPr>
            </a:lvl1pPr>
          </a:lstStyle>
          <a:p>
            <a:r>
              <a:rPr lang="nl-NL"/>
              <a:t>Klik om titel toe te voegen</a:t>
            </a:r>
            <a:endParaRPr lang="nl-BE"/>
          </a:p>
        </p:txBody>
      </p:sp>
      <p:sp>
        <p:nvSpPr>
          <p:cNvPr id="13" name="Tijdelijke aanduiding voor tekst 17">
            <a:extLst>
              <a:ext uri="{FF2B5EF4-FFF2-40B4-BE49-F238E27FC236}">
                <a16:creationId xmlns:a16="http://schemas.microsoft.com/office/drawing/2014/main" id="{DCA98BDB-F2F0-47B0-9638-3893E0C3232F}"/>
              </a:ext>
            </a:extLst>
          </p:cNvPr>
          <p:cNvSpPr>
            <a:spLocks noGrp="1"/>
          </p:cNvSpPr>
          <p:nvPr>
            <p:ph type="body" sz="quarter" idx="28" hasCustomPrompt="1"/>
          </p:nvPr>
        </p:nvSpPr>
        <p:spPr>
          <a:xfrm>
            <a:off x="6454800" y="594429"/>
            <a:ext cx="5018400" cy="779188"/>
          </a:xfrm>
        </p:spPr>
        <p:txBody>
          <a:bodyPr wrap="square" lIns="360000" tIns="0" rIns="360000" bIns="0" anchor="t" anchorCtr="0">
            <a:spAutoFit/>
          </a:bodyPr>
          <a:lstStyle>
            <a:lvl1pPr algn="l">
              <a:lnSpc>
                <a:spcPct val="90000"/>
              </a:lnSpc>
              <a:defRPr sz="4200" baseline="10000">
                <a:solidFill>
                  <a:schemeClr val="bg1">
                    <a:lumMod val="95000"/>
                  </a:schemeClr>
                </a:solidFill>
                <a:highlight>
                  <a:srgbClr val="F04C25"/>
                </a:highlight>
                <a:latin typeface="Poppins ExtraLight" panose="00000300000000000000" pitchFamily="2" charset="0"/>
                <a:cs typeface="Poppins ExtraLight" panose="00000300000000000000" pitchFamily="2" charset="0"/>
              </a:defRPr>
            </a:lvl1pPr>
          </a:lstStyle>
          <a:p>
            <a:pPr lvl="0"/>
            <a:r>
              <a:rPr lang="nl-NL"/>
              <a:t>Klik om titel toe te voegen</a:t>
            </a:r>
            <a:endParaRPr lang="nl-BE"/>
          </a:p>
        </p:txBody>
      </p:sp>
    </p:spTree>
    <p:extLst>
      <p:ext uri="{BB962C8B-B14F-4D97-AF65-F5344CB8AC3E}">
        <p14:creationId xmlns:p14="http://schemas.microsoft.com/office/powerpoint/2010/main" val="10332577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KSTSLIDE (modern) | Tekst">
    <p:spTree>
      <p:nvGrpSpPr>
        <p:cNvPr id="1" name=""/>
        <p:cNvGrpSpPr/>
        <p:nvPr/>
      </p:nvGrpSpPr>
      <p:grpSpPr>
        <a:xfrm>
          <a:off x="0" y="0"/>
          <a:ext cx="0" cy="0"/>
          <a:chOff x="0" y="0"/>
          <a:chExt cx="0" cy="0"/>
        </a:xfrm>
      </p:grpSpPr>
      <p:sp>
        <p:nvSpPr>
          <p:cNvPr id="18" name="Tijdelijke aanduiding voor tekst 3">
            <a:extLst>
              <a:ext uri="{FF2B5EF4-FFF2-40B4-BE49-F238E27FC236}">
                <a16:creationId xmlns:a16="http://schemas.microsoft.com/office/drawing/2014/main" id="{68AD295F-0EA8-487A-BC52-5E7E9F766ADB}"/>
              </a:ext>
            </a:extLst>
          </p:cNvPr>
          <p:cNvSpPr>
            <a:spLocks noGrp="1"/>
          </p:cNvSpPr>
          <p:nvPr>
            <p:ph type="body" sz="quarter" idx="13" hasCustomPrompt="1"/>
          </p:nvPr>
        </p:nvSpPr>
        <p:spPr>
          <a:xfrm>
            <a:off x="720000" y="507343"/>
            <a:ext cx="10752000" cy="5829470"/>
          </a:xfrm>
          <a:solidFill>
            <a:schemeClr val="bg1">
              <a:lumMod val="95000"/>
            </a:schemeClr>
          </a:solidFill>
        </p:spPr>
        <p:txBody>
          <a:bodyPr lIns="720000" tIns="720000" rIns="720000" bIns="720000"/>
          <a:lstStyle>
            <a:lvl1pPr marL="0" indent="0">
              <a:buSzPct val="100000"/>
              <a:buFontTx/>
              <a:buNone/>
              <a:defRPr sz="2400">
                <a:solidFill>
                  <a:schemeClr val="bg1"/>
                </a:solidFill>
                <a:highlight>
                  <a:srgbClr val="F04C25"/>
                </a:highlight>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22" name="Tijdelijke aanduiding voor datum 21">
            <a:extLst>
              <a:ext uri="{FF2B5EF4-FFF2-40B4-BE49-F238E27FC236}">
                <a16:creationId xmlns:a16="http://schemas.microsoft.com/office/drawing/2014/main" id="{7989F3C4-8754-4E47-A7CD-960A64C9643F}"/>
              </a:ext>
            </a:extLst>
          </p:cNvPr>
          <p:cNvSpPr>
            <a:spLocks noGrp="1"/>
          </p:cNvSpPr>
          <p:nvPr>
            <p:ph type="dt" sz="half" idx="30"/>
          </p:nvPr>
        </p:nvSpPr>
        <p:spPr/>
        <p:txBody>
          <a:bodyPr/>
          <a:lstStyle/>
          <a:p>
            <a:pPr algn="ctr"/>
            <a:fld id="{41497986-87CC-429A-9982-7DA9CC1600CC}" type="datetime1">
              <a:rPr lang="nl-BE" smtClean="0"/>
              <a:t>9/05/2022</a:t>
            </a:fld>
            <a:endParaRPr lang="nl-BE"/>
          </a:p>
        </p:txBody>
      </p:sp>
      <p:sp>
        <p:nvSpPr>
          <p:cNvPr id="23" name="Tijdelijke aanduiding voor voettekst 22">
            <a:extLst>
              <a:ext uri="{FF2B5EF4-FFF2-40B4-BE49-F238E27FC236}">
                <a16:creationId xmlns:a16="http://schemas.microsoft.com/office/drawing/2014/main" id="{CB820195-A001-406B-AED6-7F9DA1069F3C}"/>
              </a:ext>
            </a:extLst>
          </p:cNvPr>
          <p:cNvSpPr>
            <a:spLocks noGrp="1"/>
          </p:cNvSpPr>
          <p:nvPr>
            <p:ph type="ftr" sz="quarter" idx="31"/>
          </p:nvPr>
        </p:nvSpPr>
        <p:spPr/>
        <p:txBody>
          <a:bodyPr/>
          <a:lstStyle/>
          <a:p>
            <a:r>
              <a:rPr lang="en-US"/>
              <a:t>2ITF APP/AI</a:t>
            </a:r>
            <a:endParaRPr lang="nl-BE" sz="950"/>
          </a:p>
        </p:txBody>
      </p:sp>
      <p:sp>
        <p:nvSpPr>
          <p:cNvPr id="24" name="Tijdelijke aanduiding voor dianummer 23">
            <a:extLst>
              <a:ext uri="{FF2B5EF4-FFF2-40B4-BE49-F238E27FC236}">
                <a16:creationId xmlns:a16="http://schemas.microsoft.com/office/drawing/2014/main" id="{E96D365C-8F94-4688-8031-2C0D191C58AE}"/>
              </a:ext>
            </a:extLst>
          </p:cNvPr>
          <p:cNvSpPr>
            <a:spLocks noGrp="1"/>
          </p:cNvSpPr>
          <p:nvPr>
            <p:ph type="sldNum" sz="quarter" idx="32"/>
          </p:nvPr>
        </p:nvSpPr>
        <p:spPr/>
        <p:txBody>
          <a:bodyPr/>
          <a:lstStyle/>
          <a:p>
            <a:fld id="{763F2D79-C75E-42E1-AD06-AE3EAB2BE1D7}" type="slidenum">
              <a:rPr lang="nl-BE" smtClean="0"/>
              <a:pPr/>
              <a:t>‹nr.›</a:t>
            </a:fld>
            <a:endParaRPr lang="nl-BE" sz="1200"/>
          </a:p>
        </p:txBody>
      </p:sp>
    </p:spTree>
    <p:extLst>
      <p:ext uri="{BB962C8B-B14F-4D97-AF65-F5344CB8AC3E}">
        <p14:creationId xmlns:p14="http://schemas.microsoft.com/office/powerpoint/2010/main" val="3519902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KSTSLIDE (modern) | Titel + tekst + foto">
    <p:spTree>
      <p:nvGrpSpPr>
        <p:cNvPr id="1" name=""/>
        <p:cNvGrpSpPr/>
        <p:nvPr/>
      </p:nvGrpSpPr>
      <p:grpSpPr>
        <a:xfrm>
          <a:off x="0" y="0"/>
          <a:ext cx="0" cy="0"/>
          <a:chOff x="0" y="0"/>
          <a:chExt cx="0" cy="0"/>
        </a:xfrm>
      </p:grpSpPr>
      <p:sp>
        <p:nvSpPr>
          <p:cNvPr id="18" name="Tijdelijke aanduiding voor tekst 3">
            <a:extLst>
              <a:ext uri="{FF2B5EF4-FFF2-40B4-BE49-F238E27FC236}">
                <a16:creationId xmlns:a16="http://schemas.microsoft.com/office/drawing/2014/main" id="{68AD295F-0EA8-487A-BC52-5E7E9F766ADB}"/>
              </a:ext>
            </a:extLst>
          </p:cNvPr>
          <p:cNvSpPr>
            <a:spLocks noGrp="1"/>
          </p:cNvSpPr>
          <p:nvPr>
            <p:ph type="body" sz="quarter" idx="13" hasCustomPrompt="1"/>
          </p:nvPr>
        </p:nvSpPr>
        <p:spPr>
          <a:xfrm>
            <a:off x="720000" y="899999"/>
            <a:ext cx="5558400" cy="5436829"/>
          </a:xfrm>
          <a:solidFill>
            <a:schemeClr val="bg1">
              <a:lumMod val="95000"/>
            </a:schemeClr>
          </a:solidFill>
        </p:spPr>
        <p:txBody>
          <a:bodyPr lIns="360000" tIns="900000" rIns="540000" bIns="36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22" name="Tijdelijke aanduiding voor datum 21">
            <a:extLst>
              <a:ext uri="{FF2B5EF4-FFF2-40B4-BE49-F238E27FC236}">
                <a16:creationId xmlns:a16="http://schemas.microsoft.com/office/drawing/2014/main" id="{7989F3C4-8754-4E47-A7CD-960A64C9643F}"/>
              </a:ext>
            </a:extLst>
          </p:cNvPr>
          <p:cNvSpPr>
            <a:spLocks noGrp="1"/>
          </p:cNvSpPr>
          <p:nvPr>
            <p:ph type="dt" sz="half" idx="30"/>
          </p:nvPr>
        </p:nvSpPr>
        <p:spPr/>
        <p:txBody>
          <a:bodyPr/>
          <a:lstStyle/>
          <a:p>
            <a:pPr algn="ctr"/>
            <a:fld id="{517A05EE-1AC5-483D-96F0-327B54F65747}" type="datetime1">
              <a:rPr lang="nl-BE" smtClean="0"/>
              <a:t>9/05/2022</a:t>
            </a:fld>
            <a:endParaRPr lang="nl-BE"/>
          </a:p>
        </p:txBody>
      </p:sp>
      <p:sp>
        <p:nvSpPr>
          <p:cNvPr id="23" name="Tijdelijke aanduiding voor voettekst 22">
            <a:extLst>
              <a:ext uri="{FF2B5EF4-FFF2-40B4-BE49-F238E27FC236}">
                <a16:creationId xmlns:a16="http://schemas.microsoft.com/office/drawing/2014/main" id="{CB820195-A001-406B-AED6-7F9DA1069F3C}"/>
              </a:ext>
            </a:extLst>
          </p:cNvPr>
          <p:cNvSpPr>
            <a:spLocks noGrp="1"/>
          </p:cNvSpPr>
          <p:nvPr>
            <p:ph type="ftr" sz="quarter" idx="31"/>
          </p:nvPr>
        </p:nvSpPr>
        <p:spPr/>
        <p:txBody>
          <a:bodyPr/>
          <a:lstStyle/>
          <a:p>
            <a:r>
              <a:rPr lang="en-US"/>
              <a:t>2ITF APP/AI</a:t>
            </a:r>
            <a:endParaRPr lang="nl-BE" sz="950"/>
          </a:p>
        </p:txBody>
      </p:sp>
      <p:sp>
        <p:nvSpPr>
          <p:cNvPr id="24" name="Tijdelijke aanduiding voor dianummer 23">
            <a:extLst>
              <a:ext uri="{FF2B5EF4-FFF2-40B4-BE49-F238E27FC236}">
                <a16:creationId xmlns:a16="http://schemas.microsoft.com/office/drawing/2014/main" id="{E96D365C-8F94-4688-8031-2C0D191C58AE}"/>
              </a:ext>
            </a:extLst>
          </p:cNvPr>
          <p:cNvSpPr>
            <a:spLocks noGrp="1"/>
          </p:cNvSpPr>
          <p:nvPr>
            <p:ph type="sldNum" sz="quarter" idx="32"/>
          </p:nvPr>
        </p:nvSpPr>
        <p:spPr/>
        <p:txBody>
          <a:bodyPr/>
          <a:lstStyle/>
          <a:p>
            <a:fld id="{763F2D79-C75E-42E1-AD06-AE3EAB2BE1D7}" type="slidenum">
              <a:rPr lang="nl-BE" smtClean="0"/>
              <a:pPr/>
              <a:t>‹nr.›</a:t>
            </a:fld>
            <a:endParaRPr lang="nl-BE" sz="1200"/>
          </a:p>
        </p:txBody>
      </p:sp>
      <p:sp>
        <p:nvSpPr>
          <p:cNvPr id="26" name="Tijdelijke aanduiding voor afbeelding 4">
            <a:extLst>
              <a:ext uri="{FF2B5EF4-FFF2-40B4-BE49-F238E27FC236}">
                <a16:creationId xmlns:a16="http://schemas.microsoft.com/office/drawing/2014/main" id="{8A35AAD3-058F-4826-AB46-14FE5593EB6C}"/>
              </a:ext>
            </a:extLst>
          </p:cNvPr>
          <p:cNvSpPr>
            <a:spLocks noGrp="1"/>
          </p:cNvSpPr>
          <p:nvPr>
            <p:ph type="pic" sz="quarter" idx="27" hasCustomPrompt="1"/>
          </p:nvPr>
        </p:nvSpPr>
        <p:spPr>
          <a:xfrm>
            <a:off x="6638400" y="899997"/>
            <a:ext cx="4834799" cy="5436829"/>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9" name="Titel 1">
            <a:extLst>
              <a:ext uri="{FF2B5EF4-FFF2-40B4-BE49-F238E27FC236}">
                <a16:creationId xmlns:a16="http://schemas.microsoft.com/office/drawing/2014/main" id="{5C99B6F0-515C-4E82-BE72-3BB6E4B096B4}"/>
              </a:ext>
            </a:extLst>
          </p:cNvPr>
          <p:cNvSpPr>
            <a:spLocks noGrp="1"/>
          </p:cNvSpPr>
          <p:nvPr>
            <p:ph type="title" hasCustomPrompt="1"/>
          </p:nvPr>
        </p:nvSpPr>
        <p:spPr>
          <a:xfrm>
            <a:off x="718799" y="594000"/>
            <a:ext cx="5558399" cy="391389"/>
          </a:xfrm>
          <a:noFill/>
        </p:spPr>
        <p:txBody>
          <a:bodyPr wrap="square" lIns="360000" tIns="0" rIns="360000" bIns="0" anchor="t" anchorCtr="0">
            <a:spAutoFit/>
          </a:bodyPr>
          <a:lstStyle>
            <a:lvl1pPr>
              <a:defRPr sz="4200" baseline="10000">
                <a:solidFill>
                  <a:schemeClr val="bg1"/>
                </a:solidFill>
                <a:highlight>
                  <a:srgbClr val="F04C25"/>
                </a:highlight>
              </a:defRPr>
            </a:lvl1pPr>
          </a:lstStyle>
          <a:p>
            <a:r>
              <a:rPr lang="nl-NL"/>
              <a:t>Klik om titel toe te voegen</a:t>
            </a:r>
            <a:endParaRPr lang="nl-BE"/>
          </a:p>
        </p:txBody>
      </p:sp>
    </p:spTree>
    <p:extLst>
      <p:ext uri="{BB962C8B-B14F-4D97-AF65-F5344CB8AC3E}">
        <p14:creationId xmlns:p14="http://schemas.microsoft.com/office/powerpoint/2010/main" val="22329750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KSTSLIDE (modern) | Foto + tekst">
    <p:spTree>
      <p:nvGrpSpPr>
        <p:cNvPr id="1" name=""/>
        <p:cNvGrpSpPr/>
        <p:nvPr/>
      </p:nvGrpSpPr>
      <p:grpSpPr>
        <a:xfrm>
          <a:off x="0" y="0"/>
          <a:ext cx="0" cy="0"/>
          <a:chOff x="0" y="0"/>
          <a:chExt cx="0" cy="0"/>
        </a:xfrm>
      </p:grpSpPr>
      <p:sp>
        <p:nvSpPr>
          <p:cNvPr id="18" name="Tijdelijke aanduiding voor tekst 3">
            <a:extLst>
              <a:ext uri="{FF2B5EF4-FFF2-40B4-BE49-F238E27FC236}">
                <a16:creationId xmlns:a16="http://schemas.microsoft.com/office/drawing/2014/main" id="{68AD295F-0EA8-487A-BC52-5E7E9F766ADB}"/>
              </a:ext>
            </a:extLst>
          </p:cNvPr>
          <p:cNvSpPr>
            <a:spLocks noGrp="1"/>
          </p:cNvSpPr>
          <p:nvPr>
            <p:ph type="body" sz="quarter" idx="13" hasCustomPrompt="1"/>
          </p:nvPr>
        </p:nvSpPr>
        <p:spPr>
          <a:xfrm>
            <a:off x="6998400" y="507343"/>
            <a:ext cx="4473600" cy="5829470"/>
          </a:xfrm>
          <a:solidFill>
            <a:schemeClr val="bg1">
              <a:lumMod val="95000"/>
            </a:schemeClr>
          </a:solidFill>
        </p:spPr>
        <p:txBody>
          <a:bodyPr lIns="360000" tIns="900000" rIns="360000" bIns="360000"/>
          <a:lstStyle>
            <a:lvl1pPr marL="0" indent="0">
              <a:defRPr sz="2400">
                <a:solidFill>
                  <a:schemeClr val="bg1"/>
                </a:solidFill>
                <a:highlight>
                  <a:srgbClr val="F04C25"/>
                </a:highlight>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22" name="Tijdelijke aanduiding voor datum 21">
            <a:extLst>
              <a:ext uri="{FF2B5EF4-FFF2-40B4-BE49-F238E27FC236}">
                <a16:creationId xmlns:a16="http://schemas.microsoft.com/office/drawing/2014/main" id="{7989F3C4-8754-4E47-A7CD-960A64C9643F}"/>
              </a:ext>
            </a:extLst>
          </p:cNvPr>
          <p:cNvSpPr>
            <a:spLocks noGrp="1"/>
          </p:cNvSpPr>
          <p:nvPr>
            <p:ph type="dt" sz="half" idx="30"/>
          </p:nvPr>
        </p:nvSpPr>
        <p:spPr/>
        <p:txBody>
          <a:bodyPr/>
          <a:lstStyle/>
          <a:p>
            <a:pPr algn="ctr"/>
            <a:fld id="{9BEB54CD-E34E-49A8-B8EF-E48E6ADDDFCE}" type="datetime1">
              <a:rPr lang="nl-BE" smtClean="0"/>
              <a:t>9/05/2022</a:t>
            </a:fld>
            <a:endParaRPr lang="nl-BE"/>
          </a:p>
        </p:txBody>
      </p:sp>
      <p:sp>
        <p:nvSpPr>
          <p:cNvPr id="23" name="Tijdelijke aanduiding voor voettekst 22">
            <a:extLst>
              <a:ext uri="{FF2B5EF4-FFF2-40B4-BE49-F238E27FC236}">
                <a16:creationId xmlns:a16="http://schemas.microsoft.com/office/drawing/2014/main" id="{CB820195-A001-406B-AED6-7F9DA1069F3C}"/>
              </a:ext>
            </a:extLst>
          </p:cNvPr>
          <p:cNvSpPr>
            <a:spLocks noGrp="1"/>
          </p:cNvSpPr>
          <p:nvPr>
            <p:ph type="ftr" sz="quarter" idx="31"/>
          </p:nvPr>
        </p:nvSpPr>
        <p:spPr/>
        <p:txBody>
          <a:bodyPr/>
          <a:lstStyle/>
          <a:p>
            <a:r>
              <a:rPr lang="en-US"/>
              <a:t>2ITF APP/AI</a:t>
            </a:r>
            <a:endParaRPr lang="nl-BE" sz="950"/>
          </a:p>
        </p:txBody>
      </p:sp>
      <p:sp>
        <p:nvSpPr>
          <p:cNvPr id="24" name="Tijdelijke aanduiding voor dianummer 23">
            <a:extLst>
              <a:ext uri="{FF2B5EF4-FFF2-40B4-BE49-F238E27FC236}">
                <a16:creationId xmlns:a16="http://schemas.microsoft.com/office/drawing/2014/main" id="{E96D365C-8F94-4688-8031-2C0D191C58AE}"/>
              </a:ext>
            </a:extLst>
          </p:cNvPr>
          <p:cNvSpPr>
            <a:spLocks noGrp="1"/>
          </p:cNvSpPr>
          <p:nvPr>
            <p:ph type="sldNum" sz="quarter" idx="32"/>
          </p:nvPr>
        </p:nvSpPr>
        <p:spPr/>
        <p:txBody>
          <a:bodyPr/>
          <a:lstStyle/>
          <a:p>
            <a:fld id="{763F2D79-C75E-42E1-AD06-AE3EAB2BE1D7}" type="slidenum">
              <a:rPr lang="nl-BE" smtClean="0"/>
              <a:pPr/>
              <a:t>‹nr.›</a:t>
            </a:fld>
            <a:endParaRPr lang="nl-BE" sz="1200"/>
          </a:p>
        </p:txBody>
      </p:sp>
      <p:sp>
        <p:nvSpPr>
          <p:cNvPr id="8" name="Tijdelijke aanduiding voor afbeelding 4">
            <a:extLst>
              <a:ext uri="{FF2B5EF4-FFF2-40B4-BE49-F238E27FC236}">
                <a16:creationId xmlns:a16="http://schemas.microsoft.com/office/drawing/2014/main" id="{52425314-5DA9-4203-BA49-4881B378C381}"/>
              </a:ext>
            </a:extLst>
          </p:cNvPr>
          <p:cNvSpPr>
            <a:spLocks noGrp="1"/>
          </p:cNvSpPr>
          <p:nvPr>
            <p:ph type="pic" sz="quarter" idx="26" hasCustomPrompt="1"/>
          </p:nvPr>
        </p:nvSpPr>
        <p:spPr>
          <a:xfrm>
            <a:off x="720000" y="507342"/>
            <a:ext cx="5918400" cy="5829471"/>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Tree>
    <p:extLst>
      <p:ext uri="{BB962C8B-B14F-4D97-AF65-F5344CB8AC3E}">
        <p14:creationId xmlns:p14="http://schemas.microsoft.com/office/powerpoint/2010/main" val="19055768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OTOSLIDE (modern) | Foto + bijschrift">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F25CFBFA-9836-4A82-B618-6F3CB208A9E7}"/>
              </a:ext>
            </a:extLst>
          </p:cNvPr>
          <p:cNvSpPr>
            <a:spLocks noGrp="1"/>
          </p:cNvSpPr>
          <p:nvPr>
            <p:ph type="pic" sz="quarter" idx="17" hasCustomPrompt="1"/>
          </p:nvPr>
        </p:nvSpPr>
        <p:spPr>
          <a:xfrm>
            <a:off x="0" y="0"/>
            <a:ext cx="12192000" cy="6857997"/>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23" name="Tijdelijke aanduiding voor tekst 17">
            <a:extLst>
              <a:ext uri="{FF2B5EF4-FFF2-40B4-BE49-F238E27FC236}">
                <a16:creationId xmlns:a16="http://schemas.microsoft.com/office/drawing/2014/main" id="{29374930-9895-44D2-B136-29147121C609}"/>
              </a:ext>
            </a:extLst>
          </p:cNvPr>
          <p:cNvSpPr>
            <a:spLocks noGrp="1"/>
          </p:cNvSpPr>
          <p:nvPr>
            <p:ph type="body" sz="quarter" idx="22" hasCustomPrompt="1"/>
          </p:nvPr>
        </p:nvSpPr>
        <p:spPr>
          <a:xfrm>
            <a:off x="1080000" y="1080000"/>
            <a:ext cx="4680000" cy="984885"/>
          </a:xfrm>
        </p:spPr>
        <p:txBody>
          <a:bodyPr lIns="0" tIns="0" rIns="0" bIns="0" anchor="t" anchorCtr="0">
            <a:spAutoFit/>
          </a:bodyPr>
          <a:lstStyle>
            <a:lvl1pPr algn="l">
              <a:lnSpc>
                <a:spcPct val="100000"/>
              </a:lnSpc>
              <a:defRPr sz="4800" b="0" baseline="10000">
                <a:solidFill>
                  <a:srgbClr val="F04C25"/>
                </a:solidFill>
                <a:highlight>
                  <a:srgbClr val="F8F8F8"/>
                </a:highlight>
                <a:latin typeface="Poppins Thin" panose="00000300000000000000" pitchFamily="2" charset="0"/>
                <a:cs typeface="Poppins Thin" panose="00000300000000000000" pitchFamily="2" charset="0"/>
              </a:defRPr>
            </a:lvl1pPr>
          </a:lstStyle>
          <a:p>
            <a:pPr lvl="0"/>
            <a:r>
              <a:rPr lang="nl-NL"/>
              <a:t>Klik om bijschrift toe te</a:t>
            </a:r>
            <a:br>
              <a:rPr lang="nl-NL"/>
            </a:br>
            <a:r>
              <a:rPr lang="nl-NL"/>
              <a:t>voegen</a:t>
            </a:r>
            <a:endParaRPr lang="nl-BE"/>
          </a:p>
        </p:txBody>
      </p:sp>
      <p:sp>
        <p:nvSpPr>
          <p:cNvPr id="31" name="Tijdelijke aanduiding voor dianummer 30">
            <a:extLst>
              <a:ext uri="{FF2B5EF4-FFF2-40B4-BE49-F238E27FC236}">
                <a16:creationId xmlns:a16="http://schemas.microsoft.com/office/drawing/2014/main" id="{230D93FD-2A89-49DC-B490-B52B47BEEE0D}"/>
              </a:ext>
            </a:extLst>
          </p:cNvPr>
          <p:cNvSpPr>
            <a:spLocks noGrp="1"/>
          </p:cNvSpPr>
          <p:nvPr>
            <p:ph type="sldNum" sz="quarter" idx="25"/>
          </p:nvPr>
        </p:nvSpPr>
        <p:spPr/>
        <p:txBody>
          <a:bodyPr/>
          <a:lstStyle/>
          <a:p>
            <a:fld id="{763F2D79-C75E-42E1-AD06-AE3EAB2BE1D7}" type="slidenum">
              <a:rPr lang="nl-BE" smtClean="0"/>
              <a:pPr/>
              <a:t>‹nr.›</a:t>
            </a:fld>
            <a:endParaRPr lang="nl-BE" sz="1200"/>
          </a:p>
        </p:txBody>
      </p:sp>
      <p:sp>
        <p:nvSpPr>
          <p:cNvPr id="7" name="Tijdelijke aanduiding voor datum 3">
            <a:extLst>
              <a:ext uri="{FF2B5EF4-FFF2-40B4-BE49-F238E27FC236}">
                <a16:creationId xmlns:a16="http://schemas.microsoft.com/office/drawing/2014/main" id="{F9F0B4F9-1D9B-4907-A7EE-F0140AA6F7E7}"/>
              </a:ext>
            </a:extLst>
          </p:cNvPr>
          <p:cNvSpPr>
            <a:spLocks noGrp="1"/>
          </p:cNvSpPr>
          <p:nvPr>
            <p:ph type="dt" sz="half" idx="2"/>
          </p:nvPr>
        </p:nvSpPr>
        <p:spPr>
          <a:xfrm>
            <a:off x="540000" y="6509899"/>
            <a:ext cx="977465" cy="164370"/>
          </a:xfrm>
          <a:prstGeom prst="rect">
            <a:avLst/>
          </a:prstGeom>
          <a:solidFill>
            <a:schemeClr val="bg1"/>
          </a:solidFill>
        </p:spPr>
        <p:txBody>
          <a:bodyPr vert="horz" wrap="none" lIns="180000" tIns="18000" rIns="180000" bIns="0" rtlCol="0" anchor="ctr" anchorCtr="0">
            <a:noAutofit/>
          </a:bodyPr>
          <a:lstStyle>
            <a:lvl1pPr algn="ctr">
              <a:defRPr sz="950" spc="50" baseline="0">
                <a:solidFill>
                  <a:srgbClr val="969696"/>
                </a:solidFill>
                <a:latin typeface="+mj-lt"/>
              </a:defRPr>
            </a:lvl1pPr>
          </a:lstStyle>
          <a:p>
            <a:pPr algn="ctr"/>
            <a:fld id="{B6D8ED80-3D1D-4978-AD2F-8100203C0981}" type="datetime1">
              <a:rPr lang="nl-BE" smtClean="0"/>
              <a:t>9/05/2022</a:t>
            </a:fld>
            <a:endParaRPr lang="nl-BE"/>
          </a:p>
        </p:txBody>
      </p:sp>
      <p:sp>
        <p:nvSpPr>
          <p:cNvPr id="8" name="Tijdelijke aanduiding voor voettekst 4">
            <a:extLst>
              <a:ext uri="{FF2B5EF4-FFF2-40B4-BE49-F238E27FC236}">
                <a16:creationId xmlns:a16="http://schemas.microsoft.com/office/drawing/2014/main" id="{5DE7DC23-B179-402E-8C63-C090FED05ABF}"/>
              </a:ext>
            </a:extLst>
          </p:cNvPr>
          <p:cNvSpPr>
            <a:spLocks noGrp="1"/>
          </p:cNvSpPr>
          <p:nvPr>
            <p:ph type="ftr" sz="quarter" idx="3"/>
          </p:nvPr>
        </p:nvSpPr>
        <p:spPr>
          <a:xfrm>
            <a:off x="4296000" y="6475084"/>
            <a:ext cx="3600000" cy="234000"/>
          </a:xfrm>
          <a:prstGeom prst="rect">
            <a:avLst/>
          </a:prstGeom>
          <a:solidFill>
            <a:schemeClr val="bg1"/>
          </a:solidFill>
        </p:spPr>
        <p:txBody>
          <a:bodyPr vert="horz" wrap="none" lIns="108000" tIns="18000" rIns="108000" bIns="0" rtlCol="0" anchor="ctr" anchorCtr="0">
            <a:normAutofit/>
          </a:bodyPr>
          <a:lstStyle>
            <a:lvl1pPr algn="ctr">
              <a:defRPr sz="950" cap="all" spc="10" baseline="0">
                <a:solidFill>
                  <a:srgbClr val="969696"/>
                </a:solidFill>
                <a:latin typeface="+mj-lt"/>
              </a:defRPr>
            </a:lvl1pPr>
          </a:lstStyle>
          <a:p>
            <a:r>
              <a:rPr lang="en-US"/>
              <a:t>2ITF APP/AI</a:t>
            </a:r>
            <a:endParaRPr lang="nl-BE" sz="950"/>
          </a:p>
        </p:txBody>
      </p:sp>
    </p:spTree>
    <p:extLst>
      <p:ext uri="{BB962C8B-B14F-4D97-AF65-F5344CB8AC3E}">
        <p14:creationId xmlns:p14="http://schemas.microsoft.com/office/powerpoint/2010/main" val="41963276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OTOSLIDE (modern) | Titel + foto">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F25CFBFA-9836-4A82-B618-6F3CB208A9E7}"/>
              </a:ext>
            </a:extLst>
          </p:cNvPr>
          <p:cNvSpPr>
            <a:spLocks noGrp="1"/>
          </p:cNvSpPr>
          <p:nvPr>
            <p:ph type="pic" sz="quarter" idx="17" hasCustomPrompt="1"/>
          </p:nvPr>
        </p:nvSpPr>
        <p:spPr>
          <a:xfrm>
            <a:off x="720000" y="899999"/>
            <a:ext cx="10753200" cy="5436827"/>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34" name="Tijdelijke aanduiding voor datum 33">
            <a:extLst>
              <a:ext uri="{FF2B5EF4-FFF2-40B4-BE49-F238E27FC236}">
                <a16:creationId xmlns:a16="http://schemas.microsoft.com/office/drawing/2014/main" id="{9B57BD74-BC9A-4FF8-B30E-D09C8D8357C9}"/>
              </a:ext>
            </a:extLst>
          </p:cNvPr>
          <p:cNvSpPr>
            <a:spLocks noGrp="1"/>
          </p:cNvSpPr>
          <p:nvPr>
            <p:ph type="dt" sz="half" idx="22"/>
          </p:nvPr>
        </p:nvSpPr>
        <p:spPr/>
        <p:txBody>
          <a:bodyPr/>
          <a:lstStyle/>
          <a:p>
            <a:pPr algn="ctr"/>
            <a:fld id="{6462EC99-4063-41D4-BA30-4735BD22CAB5}" type="datetime1">
              <a:rPr lang="nl-BE" smtClean="0"/>
              <a:t>9/05/2022</a:t>
            </a:fld>
            <a:endParaRPr lang="nl-BE"/>
          </a:p>
        </p:txBody>
      </p:sp>
      <p:sp>
        <p:nvSpPr>
          <p:cNvPr id="35" name="Tijdelijke aanduiding voor voettekst 34">
            <a:extLst>
              <a:ext uri="{FF2B5EF4-FFF2-40B4-BE49-F238E27FC236}">
                <a16:creationId xmlns:a16="http://schemas.microsoft.com/office/drawing/2014/main" id="{7381EC05-8CB9-4E96-8BD7-CF9E7F1A7B75}"/>
              </a:ext>
            </a:extLst>
          </p:cNvPr>
          <p:cNvSpPr>
            <a:spLocks noGrp="1"/>
          </p:cNvSpPr>
          <p:nvPr>
            <p:ph type="ftr" sz="quarter" idx="23"/>
          </p:nvPr>
        </p:nvSpPr>
        <p:spPr/>
        <p:txBody>
          <a:bodyPr/>
          <a:lstStyle/>
          <a:p>
            <a:r>
              <a:rPr lang="en-US"/>
              <a:t>2ITF APP/AI</a:t>
            </a:r>
            <a:endParaRPr lang="nl-BE" sz="950"/>
          </a:p>
        </p:txBody>
      </p:sp>
      <p:sp>
        <p:nvSpPr>
          <p:cNvPr id="36" name="Tijdelijke aanduiding voor dianummer 35">
            <a:extLst>
              <a:ext uri="{FF2B5EF4-FFF2-40B4-BE49-F238E27FC236}">
                <a16:creationId xmlns:a16="http://schemas.microsoft.com/office/drawing/2014/main" id="{D762F318-6043-441E-829A-99F0B3B1A3AC}"/>
              </a:ext>
            </a:extLst>
          </p:cNvPr>
          <p:cNvSpPr>
            <a:spLocks noGrp="1"/>
          </p:cNvSpPr>
          <p:nvPr>
            <p:ph type="sldNum" sz="quarter" idx="24"/>
          </p:nvPr>
        </p:nvSpPr>
        <p:spPr/>
        <p:txBody>
          <a:bodyPr/>
          <a:lstStyle/>
          <a:p>
            <a:fld id="{763F2D79-C75E-42E1-AD06-AE3EAB2BE1D7}" type="slidenum">
              <a:rPr lang="nl-BE" smtClean="0"/>
              <a:pPr/>
              <a:t>‹nr.›</a:t>
            </a:fld>
            <a:endParaRPr lang="nl-BE" sz="1200"/>
          </a:p>
        </p:txBody>
      </p:sp>
      <p:sp>
        <p:nvSpPr>
          <p:cNvPr id="7" name="Titel 1">
            <a:extLst>
              <a:ext uri="{FF2B5EF4-FFF2-40B4-BE49-F238E27FC236}">
                <a16:creationId xmlns:a16="http://schemas.microsoft.com/office/drawing/2014/main" id="{41703677-C24B-4F3A-9C3A-F58B131B6293}"/>
              </a:ext>
            </a:extLst>
          </p:cNvPr>
          <p:cNvSpPr>
            <a:spLocks noGrp="1"/>
          </p:cNvSpPr>
          <p:nvPr>
            <p:ph type="title" hasCustomPrompt="1"/>
          </p:nvPr>
        </p:nvSpPr>
        <p:spPr>
          <a:xfrm>
            <a:off x="718800" y="594000"/>
            <a:ext cx="7560000" cy="447302"/>
          </a:xfrm>
          <a:noFill/>
        </p:spPr>
        <p:txBody>
          <a:bodyPr wrap="square" lIns="360000" tIns="0" rIns="360000" bIns="0" anchor="t" anchorCtr="0">
            <a:spAutoFit/>
          </a:bodyPr>
          <a:lstStyle>
            <a:lvl1pPr>
              <a:defRPr sz="4800" baseline="10000">
                <a:solidFill>
                  <a:schemeClr val="bg1"/>
                </a:solidFill>
                <a:highlight>
                  <a:srgbClr val="F04C25"/>
                </a:highlight>
              </a:defRPr>
            </a:lvl1pPr>
          </a:lstStyle>
          <a:p>
            <a:r>
              <a:rPr lang="nl-NL"/>
              <a:t>Klik om titel toe te voegen</a:t>
            </a:r>
            <a:endParaRPr lang="nl-BE"/>
          </a:p>
        </p:txBody>
      </p:sp>
    </p:spTree>
    <p:extLst>
      <p:ext uri="{BB962C8B-B14F-4D97-AF65-F5344CB8AC3E}">
        <p14:creationId xmlns:p14="http://schemas.microsoft.com/office/powerpoint/2010/main" val="39673303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TOSLIDE (modern) | 2 foto's + titel ">
    <p:spTree>
      <p:nvGrpSpPr>
        <p:cNvPr id="1" name=""/>
        <p:cNvGrpSpPr/>
        <p:nvPr/>
      </p:nvGrpSpPr>
      <p:grpSpPr>
        <a:xfrm>
          <a:off x="0" y="0"/>
          <a:ext cx="0" cy="0"/>
          <a:chOff x="0" y="0"/>
          <a:chExt cx="0" cy="0"/>
        </a:xfrm>
      </p:grpSpPr>
      <p:sp>
        <p:nvSpPr>
          <p:cNvPr id="8" name="Tijdelijke aanduiding voor afbeelding 4">
            <a:extLst>
              <a:ext uri="{FF2B5EF4-FFF2-40B4-BE49-F238E27FC236}">
                <a16:creationId xmlns:a16="http://schemas.microsoft.com/office/drawing/2014/main" id="{9E06D7AC-5F2D-4324-8726-C6B6C944CB13}"/>
              </a:ext>
            </a:extLst>
          </p:cNvPr>
          <p:cNvSpPr>
            <a:spLocks noGrp="1"/>
          </p:cNvSpPr>
          <p:nvPr>
            <p:ph type="pic" sz="quarter" idx="26" hasCustomPrompt="1"/>
          </p:nvPr>
        </p:nvSpPr>
        <p:spPr>
          <a:xfrm>
            <a:off x="720000" y="899999"/>
            <a:ext cx="5018400" cy="5436833"/>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9" name="Tijdelijke aanduiding voor afbeelding 4">
            <a:extLst>
              <a:ext uri="{FF2B5EF4-FFF2-40B4-BE49-F238E27FC236}">
                <a16:creationId xmlns:a16="http://schemas.microsoft.com/office/drawing/2014/main" id="{684FF161-1946-4DEB-8A00-C244CC554673}"/>
              </a:ext>
            </a:extLst>
          </p:cNvPr>
          <p:cNvSpPr>
            <a:spLocks noGrp="1"/>
          </p:cNvSpPr>
          <p:nvPr>
            <p:ph type="pic" sz="quarter" idx="27" hasCustomPrompt="1"/>
          </p:nvPr>
        </p:nvSpPr>
        <p:spPr>
          <a:xfrm>
            <a:off x="6454800" y="899999"/>
            <a:ext cx="5018400" cy="5436833"/>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6" name="Tijdelijke aanduiding voor datum 5">
            <a:extLst>
              <a:ext uri="{FF2B5EF4-FFF2-40B4-BE49-F238E27FC236}">
                <a16:creationId xmlns:a16="http://schemas.microsoft.com/office/drawing/2014/main" id="{C05C482C-E6A5-4A8C-BD69-2CC9730E59B2}"/>
              </a:ext>
            </a:extLst>
          </p:cNvPr>
          <p:cNvSpPr>
            <a:spLocks noGrp="1"/>
          </p:cNvSpPr>
          <p:nvPr>
            <p:ph type="dt" sz="half" idx="29"/>
          </p:nvPr>
        </p:nvSpPr>
        <p:spPr/>
        <p:txBody>
          <a:bodyPr/>
          <a:lstStyle/>
          <a:p>
            <a:pPr algn="ctr"/>
            <a:fld id="{5CB66375-42F5-40F8-A8D7-CDD1126543EE}" type="datetime1">
              <a:rPr lang="nl-BE" smtClean="0"/>
              <a:t>9/05/2022</a:t>
            </a:fld>
            <a:endParaRPr lang="nl-BE"/>
          </a:p>
        </p:txBody>
      </p:sp>
      <p:sp>
        <p:nvSpPr>
          <p:cNvPr id="7" name="Tijdelijke aanduiding voor voettekst 6">
            <a:extLst>
              <a:ext uri="{FF2B5EF4-FFF2-40B4-BE49-F238E27FC236}">
                <a16:creationId xmlns:a16="http://schemas.microsoft.com/office/drawing/2014/main" id="{0FFCF1AD-5EDC-43D1-AD7A-495F71C9B902}"/>
              </a:ext>
            </a:extLst>
          </p:cNvPr>
          <p:cNvSpPr>
            <a:spLocks noGrp="1"/>
          </p:cNvSpPr>
          <p:nvPr>
            <p:ph type="ftr" sz="quarter" idx="30"/>
          </p:nvPr>
        </p:nvSpPr>
        <p:spPr/>
        <p:txBody>
          <a:bodyPr/>
          <a:lstStyle/>
          <a:p>
            <a:r>
              <a:rPr lang="en-US"/>
              <a:t>2ITF APP/AI</a:t>
            </a:r>
            <a:endParaRPr lang="nl-BE" sz="950"/>
          </a:p>
        </p:txBody>
      </p:sp>
      <p:sp>
        <p:nvSpPr>
          <p:cNvPr id="16" name="Tijdelijke aanduiding voor dianummer 15">
            <a:extLst>
              <a:ext uri="{FF2B5EF4-FFF2-40B4-BE49-F238E27FC236}">
                <a16:creationId xmlns:a16="http://schemas.microsoft.com/office/drawing/2014/main" id="{9F1B529F-F95D-4333-AEE7-F025929050B0}"/>
              </a:ext>
            </a:extLst>
          </p:cNvPr>
          <p:cNvSpPr>
            <a:spLocks noGrp="1"/>
          </p:cNvSpPr>
          <p:nvPr>
            <p:ph type="sldNum" sz="quarter" idx="31"/>
          </p:nvPr>
        </p:nvSpPr>
        <p:spPr/>
        <p:txBody>
          <a:bodyPr/>
          <a:lstStyle/>
          <a:p>
            <a:fld id="{763F2D79-C75E-42E1-AD06-AE3EAB2BE1D7}" type="slidenum">
              <a:rPr lang="nl-BE" smtClean="0"/>
              <a:pPr/>
              <a:t>‹nr.›</a:t>
            </a:fld>
            <a:endParaRPr lang="nl-BE" sz="1200"/>
          </a:p>
        </p:txBody>
      </p:sp>
      <p:sp>
        <p:nvSpPr>
          <p:cNvPr id="10" name="Titel 1">
            <a:extLst>
              <a:ext uri="{FF2B5EF4-FFF2-40B4-BE49-F238E27FC236}">
                <a16:creationId xmlns:a16="http://schemas.microsoft.com/office/drawing/2014/main" id="{B5DB806C-D844-4D5A-9B27-DEDC009CF603}"/>
              </a:ext>
            </a:extLst>
          </p:cNvPr>
          <p:cNvSpPr>
            <a:spLocks noGrp="1"/>
          </p:cNvSpPr>
          <p:nvPr>
            <p:ph type="title" hasCustomPrompt="1"/>
          </p:nvPr>
        </p:nvSpPr>
        <p:spPr>
          <a:xfrm>
            <a:off x="718800" y="594000"/>
            <a:ext cx="5018400" cy="779188"/>
          </a:xfrm>
          <a:noFill/>
        </p:spPr>
        <p:txBody>
          <a:bodyPr wrap="square" lIns="360000" tIns="0" rIns="360000" bIns="0" anchor="t" anchorCtr="0">
            <a:spAutoFit/>
          </a:bodyPr>
          <a:lstStyle>
            <a:lvl1pPr algn="ctr">
              <a:defRPr sz="4200" baseline="10000">
                <a:solidFill>
                  <a:schemeClr val="bg1"/>
                </a:solidFill>
                <a:highlight>
                  <a:srgbClr val="F04C25"/>
                </a:highlight>
              </a:defRPr>
            </a:lvl1pPr>
          </a:lstStyle>
          <a:p>
            <a:r>
              <a:rPr lang="nl-NL"/>
              <a:t>Klik om titel toe te voegen</a:t>
            </a:r>
            <a:endParaRPr lang="nl-BE"/>
          </a:p>
        </p:txBody>
      </p:sp>
      <p:sp>
        <p:nvSpPr>
          <p:cNvPr id="14" name="Tijdelijke aanduiding voor tekst 17">
            <a:extLst>
              <a:ext uri="{FF2B5EF4-FFF2-40B4-BE49-F238E27FC236}">
                <a16:creationId xmlns:a16="http://schemas.microsoft.com/office/drawing/2014/main" id="{787E6624-70AC-4E78-9420-ED6EB909C98D}"/>
              </a:ext>
            </a:extLst>
          </p:cNvPr>
          <p:cNvSpPr>
            <a:spLocks noGrp="1"/>
          </p:cNvSpPr>
          <p:nvPr>
            <p:ph type="body" sz="quarter" idx="28" hasCustomPrompt="1"/>
          </p:nvPr>
        </p:nvSpPr>
        <p:spPr>
          <a:xfrm>
            <a:off x="6454800" y="594429"/>
            <a:ext cx="5018400" cy="779188"/>
          </a:xfrm>
        </p:spPr>
        <p:txBody>
          <a:bodyPr wrap="square" lIns="540000" tIns="0" rIns="540000" bIns="0" anchor="t" anchorCtr="0">
            <a:spAutoFit/>
          </a:bodyPr>
          <a:lstStyle>
            <a:lvl1pPr algn="ctr">
              <a:lnSpc>
                <a:spcPct val="90000"/>
              </a:lnSpc>
              <a:defRPr sz="4200" baseline="10000">
                <a:solidFill>
                  <a:schemeClr val="bg1">
                    <a:lumMod val="95000"/>
                  </a:schemeClr>
                </a:solidFill>
                <a:highlight>
                  <a:srgbClr val="F04C25"/>
                </a:highlight>
                <a:latin typeface="Poppins ExtraLight" panose="00000300000000000000" pitchFamily="2" charset="0"/>
                <a:cs typeface="Poppins ExtraLight" panose="00000300000000000000" pitchFamily="2" charset="0"/>
              </a:defRPr>
            </a:lvl1pPr>
          </a:lstStyle>
          <a:p>
            <a:pPr lvl="0"/>
            <a:r>
              <a:rPr lang="nl-NL"/>
              <a:t>Klik om titel toe te voegen</a:t>
            </a:r>
            <a:endParaRPr lang="nl-BE"/>
          </a:p>
        </p:txBody>
      </p:sp>
    </p:spTree>
    <p:extLst>
      <p:ext uri="{BB962C8B-B14F-4D97-AF65-F5344CB8AC3E}">
        <p14:creationId xmlns:p14="http://schemas.microsoft.com/office/powerpoint/2010/main" val="4856472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OTOSLIDE (modern) | 2 foto's + bijschrift">
    <p:spTree>
      <p:nvGrpSpPr>
        <p:cNvPr id="1" name=""/>
        <p:cNvGrpSpPr/>
        <p:nvPr/>
      </p:nvGrpSpPr>
      <p:grpSpPr>
        <a:xfrm>
          <a:off x="0" y="0"/>
          <a:ext cx="0" cy="0"/>
          <a:chOff x="0" y="0"/>
          <a:chExt cx="0" cy="0"/>
        </a:xfrm>
      </p:grpSpPr>
      <p:sp>
        <p:nvSpPr>
          <p:cNvPr id="8" name="Tijdelijke aanduiding voor afbeelding 4">
            <a:extLst>
              <a:ext uri="{FF2B5EF4-FFF2-40B4-BE49-F238E27FC236}">
                <a16:creationId xmlns:a16="http://schemas.microsoft.com/office/drawing/2014/main" id="{9E06D7AC-5F2D-4324-8726-C6B6C944CB13}"/>
              </a:ext>
            </a:extLst>
          </p:cNvPr>
          <p:cNvSpPr>
            <a:spLocks noGrp="1"/>
          </p:cNvSpPr>
          <p:nvPr>
            <p:ph type="pic" sz="quarter" idx="26" hasCustomPrompt="1"/>
          </p:nvPr>
        </p:nvSpPr>
        <p:spPr>
          <a:xfrm>
            <a:off x="720000" y="507343"/>
            <a:ext cx="5018400" cy="5829490"/>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9" name="Tijdelijke aanduiding voor afbeelding 4">
            <a:extLst>
              <a:ext uri="{FF2B5EF4-FFF2-40B4-BE49-F238E27FC236}">
                <a16:creationId xmlns:a16="http://schemas.microsoft.com/office/drawing/2014/main" id="{684FF161-1946-4DEB-8A00-C244CC554673}"/>
              </a:ext>
            </a:extLst>
          </p:cNvPr>
          <p:cNvSpPr>
            <a:spLocks noGrp="1"/>
          </p:cNvSpPr>
          <p:nvPr>
            <p:ph type="pic" sz="quarter" idx="27" hasCustomPrompt="1"/>
          </p:nvPr>
        </p:nvSpPr>
        <p:spPr>
          <a:xfrm>
            <a:off x="6454800" y="507343"/>
            <a:ext cx="5018400" cy="5829490"/>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11" name="Tijdelijke aanduiding voor tekst 17">
            <a:extLst>
              <a:ext uri="{FF2B5EF4-FFF2-40B4-BE49-F238E27FC236}">
                <a16:creationId xmlns:a16="http://schemas.microsoft.com/office/drawing/2014/main" id="{90FB4182-FA1E-4B62-836A-FC299AD42839}"/>
              </a:ext>
            </a:extLst>
          </p:cNvPr>
          <p:cNvSpPr>
            <a:spLocks noGrp="1"/>
          </p:cNvSpPr>
          <p:nvPr>
            <p:ph type="body" sz="quarter" idx="22" hasCustomPrompt="1"/>
          </p:nvPr>
        </p:nvSpPr>
        <p:spPr>
          <a:xfrm>
            <a:off x="720000" y="5374575"/>
            <a:ext cx="5018400" cy="620042"/>
          </a:xfrm>
        </p:spPr>
        <p:txBody>
          <a:bodyPr wrap="square" lIns="540000" tIns="0" rIns="540000" bIns="0" anchor="b" anchorCtr="0">
            <a:spAutoFit/>
          </a:bodyPr>
          <a:lstStyle>
            <a:lvl1pPr algn="ctr">
              <a:lnSpc>
                <a:spcPct val="110000"/>
              </a:lnSpc>
              <a:defRPr sz="2800" b="0" baseline="10000">
                <a:solidFill>
                  <a:srgbClr val="F04C25"/>
                </a:solidFill>
                <a:highlight>
                  <a:srgbClr val="F8F8F8"/>
                </a:highlight>
                <a:latin typeface="Poppins ExtraLight" panose="00000300000000000000" pitchFamily="2" charset="0"/>
                <a:cs typeface="Poppins ExtraLight" panose="00000300000000000000" pitchFamily="2" charset="0"/>
              </a:defRPr>
            </a:lvl1pPr>
          </a:lstStyle>
          <a:p>
            <a:pPr lvl="0"/>
            <a:r>
              <a:rPr lang="nl-NL"/>
              <a:t>Klik om bijschrift toe te</a:t>
            </a:r>
            <a:br>
              <a:rPr lang="nl-NL"/>
            </a:br>
            <a:r>
              <a:rPr lang="nl-NL"/>
              <a:t>voegen</a:t>
            </a:r>
            <a:endParaRPr lang="nl-BE"/>
          </a:p>
        </p:txBody>
      </p:sp>
      <p:sp>
        <p:nvSpPr>
          <p:cNvPr id="12" name="Tijdelijke aanduiding voor tekst 17">
            <a:extLst>
              <a:ext uri="{FF2B5EF4-FFF2-40B4-BE49-F238E27FC236}">
                <a16:creationId xmlns:a16="http://schemas.microsoft.com/office/drawing/2014/main" id="{4B854F65-663B-40A7-9F09-DB3664C14950}"/>
              </a:ext>
            </a:extLst>
          </p:cNvPr>
          <p:cNvSpPr>
            <a:spLocks noGrp="1"/>
          </p:cNvSpPr>
          <p:nvPr>
            <p:ph type="body" sz="quarter" idx="28" hasCustomPrompt="1"/>
          </p:nvPr>
        </p:nvSpPr>
        <p:spPr>
          <a:xfrm>
            <a:off x="6454800" y="5374575"/>
            <a:ext cx="5018400" cy="620042"/>
          </a:xfrm>
        </p:spPr>
        <p:txBody>
          <a:bodyPr wrap="square" lIns="540000" tIns="0" rIns="540000" bIns="0" anchor="b" anchorCtr="0">
            <a:spAutoFit/>
          </a:bodyPr>
          <a:lstStyle>
            <a:lvl1pPr algn="ctr">
              <a:lnSpc>
                <a:spcPct val="110000"/>
              </a:lnSpc>
              <a:defRPr sz="2800" b="0" baseline="10000">
                <a:solidFill>
                  <a:srgbClr val="F04C25"/>
                </a:solidFill>
                <a:highlight>
                  <a:srgbClr val="F8F8F8"/>
                </a:highlight>
                <a:latin typeface="Poppins ExtraLight" panose="00000300000000000000" pitchFamily="2" charset="0"/>
                <a:cs typeface="Poppins ExtraLight" panose="00000300000000000000" pitchFamily="2" charset="0"/>
              </a:defRPr>
            </a:lvl1pPr>
          </a:lstStyle>
          <a:p>
            <a:pPr lvl="0"/>
            <a:r>
              <a:rPr lang="nl-NL"/>
              <a:t>Klik om bijschrift toe te</a:t>
            </a:r>
            <a:br>
              <a:rPr lang="nl-NL"/>
            </a:br>
            <a:r>
              <a:rPr lang="nl-NL"/>
              <a:t>voegen</a:t>
            </a:r>
            <a:endParaRPr lang="nl-BE"/>
          </a:p>
        </p:txBody>
      </p:sp>
      <p:sp>
        <p:nvSpPr>
          <p:cNvPr id="6" name="Tijdelijke aanduiding voor datum 5">
            <a:extLst>
              <a:ext uri="{FF2B5EF4-FFF2-40B4-BE49-F238E27FC236}">
                <a16:creationId xmlns:a16="http://schemas.microsoft.com/office/drawing/2014/main" id="{06BD2019-7B01-4801-BBE7-A6394BADEF34}"/>
              </a:ext>
            </a:extLst>
          </p:cNvPr>
          <p:cNvSpPr>
            <a:spLocks noGrp="1"/>
          </p:cNvSpPr>
          <p:nvPr>
            <p:ph type="dt" sz="half" idx="29"/>
          </p:nvPr>
        </p:nvSpPr>
        <p:spPr/>
        <p:txBody>
          <a:bodyPr/>
          <a:lstStyle/>
          <a:p>
            <a:pPr algn="ctr"/>
            <a:fld id="{6857B416-ACFE-4AB6-AC41-3BE640A2503D}" type="datetime1">
              <a:rPr lang="nl-BE" smtClean="0"/>
              <a:t>9/05/2022</a:t>
            </a:fld>
            <a:endParaRPr lang="nl-BE"/>
          </a:p>
        </p:txBody>
      </p:sp>
      <p:sp>
        <p:nvSpPr>
          <p:cNvPr id="7" name="Tijdelijke aanduiding voor voettekst 6">
            <a:extLst>
              <a:ext uri="{FF2B5EF4-FFF2-40B4-BE49-F238E27FC236}">
                <a16:creationId xmlns:a16="http://schemas.microsoft.com/office/drawing/2014/main" id="{5CA2246B-348D-40B7-9941-6E7E0C838056}"/>
              </a:ext>
            </a:extLst>
          </p:cNvPr>
          <p:cNvSpPr>
            <a:spLocks noGrp="1"/>
          </p:cNvSpPr>
          <p:nvPr>
            <p:ph type="ftr" sz="quarter" idx="30"/>
          </p:nvPr>
        </p:nvSpPr>
        <p:spPr/>
        <p:txBody>
          <a:bodyPr/>
          <a:lstStyle/>
          <a:p>
            <a:r>
              <a:rPr lang="en-US"/>
              <a:t>2ITF APP/AI</a:t>
            </a:r>
            <a:endParaRPr lang="nl-BE" sz="950"/>
          </a:p>
        </p:txBody>
      </p:sp>
      <p:sp>
        <p:nvSpPr>
          <p:cNvPr id="17" name="Tijdelijke aanduiding voor dianummer 16">
            <a:extLst>
              <a:ext uri="{FF2B5EF4-FFF2-40B4-BE49-F238E27FC236}">
                <a16:creationId xmlns:a16="http://schemas.microsoft.com/office/drawing/2014/main" id="{19254FC2-4EB9-4808-890D-B0CB59F04D64}"/>
              </a:ext>
            </a:extLst>
          </p:cNvPr>
          <p:cNvSpPr>
            <a:spLocks noGrp="1"/>
          </p:cNvSpPr>
          <p:nvPr>
            <p:ph type="sldNum" sz="quarter" idx="31"/>
          </p:nvPr>
        </p:nvSpPr>
        <p:spPr/>
        <p:txBody>
          <a:bodyPr/>
          <a:lstStyle/>
          <a:p>
            <a:fld id="{763F2D79-C75E-42E1-AD06-AE3EAB2BE1D7}" type="slidenum">
              <a:rPr lang="nl-BE" smtClean="0"/>
              <a:pPr/>
              <a:t>‹nr.›</a:t>
            </a:fld>
            <a:endParaRPr lang="nl-BE" sz="1200"/>
          </a:p>
        </p:txBody>
      </p:sp>
    </p:spTree>
    <p:extLst>
      <p:ext uri="{BB962C8B-B14F-4D97-AF65-F5344CB8AC3E}">
        <p14:creationId xmlns:p14="http://schemas.microsoft.com/office/powerpoint/2010/main" val="874528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KSTSLIDE (klassiek) | Hoofding + titel + tekst">
    <p:spTree>
      <p:nvGrpSpPr>
        <p:cNvPr id="1" name=""/>
        <p:cNvGrpSpPr/>
        <p:nvPr/>
      </p:nvGrpSpPr>
      <p:grpSpPr>
        <a:xfrm>
          <a:off x="0" y="0"/>
          <a:ext cx="0" cy="0"/>
          <a:chOff x="0" y="0"/>
          <a:chExt cx="0" cy="0"/>
        </a:xfrm>
      </p:grpSpPr>
      <p:sp>
        <p:nvSpPr>
          <p:cNvPr id="4" name="Tijdelijke aanduiding voor tekst 3">
            <a:extLst>
              <a:ext uri="{FF2B5EF4-FFF2-40B4-BE49-F238E27FC236}">
                <a16:creationId xmlns:a16="http://schemas.microsoft.com/office/drawing/2014/main" id="{103C2B65-A301-421D-969B-BCEE59BCFDCF}"/>
              </a:ext>
            </a:extLst>
          </p:cNvPr>
          <p:cNvSpPr>
            <a:spLocks noGrp="1"/>
          </p:cNvSpPr>
          <p:nvPr>
            <p:ph type="body" sz="quarter" idx="13" hasCustomPrompt="1"/>
          </p:nvPr>
        </p:nvSpPr>
        <p:spPr>
          <a:xfrm>
            <a:off x="0" y="1450800"/>
            <a:ext cx="12191999" cy="4881780"/>
          </a:xfrm>
        </p:spPr>
        <p:txBody>
          <a:bodyPr lIns="720000" tIns="360000" rIns="720000" bIns="360000"/>
          <a:lstStyle>
            <a:lvl1pPr>
              <a:defRPr>
                <a:latin typeface="Nunito Light" panose="00000400000000000000" pitchFamily="2" charset="0"/>
              </a:defRPr>
            </a:lvl1pPr>
            <a:lvl2pPr>
              <a:defRPr>
                <a:latin typeface="Nunito Light" panose="00000400000000000000" pitchFamily="2" charset="0"/>
              </a:defRPr>
            </a:lvl2pPr>
            <a:lvl3pPr>
              <a:defRPr>
                <a:latin typeface="Nunito Light" panose="00000400000000000000" pitchFamily="2" charset="0"/>
              </a:defRPr>
            </a:lvl3pPr>
            <a:lvl4pPr>
              <a:defRPr sz="2100">
                <a:latin typeface="Nunito Light" panose="00000400000000000000" pitchFamily="2" charset="0"/>
              </a:defRPr>
            </a:lvl4pPr>
            <a:lvl5pPr>
              <a:defRPr sz="16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cxnSp>
        <p:nvCxnSpPr>
          <p:cNvPr id="11" name="Rechte verbindingslijn 10">
            <a:extLst>
              <a:ext uri="{FF2B5EF4-FFF2-40B4-BE49-F238E27FC236}">
                <a16:creationId xmlns:a16="http://schemas.microsoft.com/office/drawing/2014/main" id="{0338E9D2-DE50-401B-A335-B7905E78DF1F}"/>
              </a:ext>
            </a:extLst>
          </p:cNvPr>
          <p:cNvCxnSpPr>
            <a:cxnSpLocks/>
          </p:cNvCxnSpPr>
          <p:nvPr userDrawn="1"/>
        </p:nvCxnSpPr>
        <p:spPr>
          <a:xfrm>
            <a:off x="336000" y="1440000"/>
            <a:ext cx="11520000" cy="0"/>
          </a:xfrm>
          <a:prstGeom prst="line">
            <a:avLst/>
          </a:prstGeom>
          <a:ln w="6350">
            <a:solidFill>
              <a:srgbClr val="009CAB"/>
            </a:solidFill>
          </a:ln>
        </p:spPr>
        <p:style>
          <a:lnRef idx="1">
            <a:schemeClr val="accent1"/>
          </a:lnRef>
          <a:fillRef idx="0">
            <a:schemeClr val="accent1"/>
          </a:fillRef>
          <a:effectRef idx="0">
            <a:schemeClr val="accent1"/>
          </a:effectRef>
          <a:fontRef idx="minor">
            <a:schemeClr val="tx1"/>
          </a:fontRef>
        </p:style>
      </p:cxnSp>
      <p:sp>
        <p:nvSpPr>
          <p:cNvPr id="18" name="Tijdelijke aanduiding voor datum 17">
            <a:extLst>
              <a:ext uri="{FF2B5EF4-FFF2-40B4-BE49-F238E27FC236}">
                <a16:creationId xmlns:a16="http://schemas.microsoft.com/office/drawing/2014/main" id="{98B24A2C-0F1C-480C-A953-042A19D16109}"/>
              </a:ext>
            </a:extLst>
          </p:cNvPr>
          <p:cNvSpPr>
            <a:spLocks noGrp="1"/>
          </p:cNvSpPr>
          <p:nvPr>
            <p:ph type="dt" sz="half" idx="14"/>
          </p:nvPr>
        </p:nvSpPr>
        <p:spPr/>
        <p:txBody>
          <a:bodyPr/>
          <a:lstStyle/>
          <a:p>
            <a:pPr algn="ctr"/>
            <a:fld id="{0E69BAB2-3210-487B-9964-FFCAE936BA59}" type="datetime1">
              <a:rPr lang="nl-BE" smtClean="0"/>
              <a:t>9/05/2022</a:t>
            </a:fld>
            <a:endParaRPr lang="nl-BE"/>
          </a:p>
        </p:txBody>
      </p:sp>
      <p:sp>
        <p:nvSpPr>
          <p:cNvPr id="19" name="Tijdelijke aanduiding voor voettekst 18">
            <a:extLst>
              <a:ext uri="{FF2B5EF4-FFF2-40B4-BE49-F238E27FC236}">
                <a16:creationId xmlns:a16="http://schemas.microsoft.com/office/drawing/2014/main" id="{925ED2DD-A939-4147-B990-24C2080C0F01}"/>
              </a:ext>
            </a:extLst>
          </p:cNvPr>
          <p:cNvSpPr>
            <a:spLocks noGrp="1"/>
          </p:cNvSpPr>
          <p:nvPr>
            <p:ph type="ftr" sz="quarter" idx="15"/>
          </p:nvPr>
        </p:nvSpPr>
        <p:spPr/>
        <p:txBody>
          <a:bodyPr/>
          <a:lstStyle/>
          <a:p>
            <a:r>
              <a:rPr lang="en-US"/>
              <a:t>2ITF APP/AI</a:t>
            </a:r>
            <a:endParaRPr lang="nl-BE" sz="950"/>
          </a:p>
        </p:txBody>
      </p:sp>
      <p:sp>
        <p:nvSpPr>
          <p:cNvPr id="20" name="Tijdelijke aanduiding voor dianummer 19">
            <a:extLst>
              <a:ext uri="{FF2B5EF4-FFF2-40B4-BE49-F238E27FC236}">
                <a16:creationId xmlns:a16="http://schemas.microsoft.com/office/drawing/2014/main" id="{ADFC5CA9-2A29-4CB7-91CC-6538D861D53C}"/>
              </a:ext>
            </a:extLst>
          </p:cNvPr>
          <p:cNvSpPr>
            <a:spLocks noGrp="1"/>
          </p:cNvSpPr>
          <p:nvPr>
            <p:ph type="sldNum" sz="quarter" idx="16"/>
          </p:nvPr>
        </p:nvSpPr>
        <p:spPr/>
        <p:txBody>
          <a:bodyPr/>
          <a:lstStyle/>
          <a:p>
            <a:fld id="{763F2D79-C75E-42E1-AD06-AE3EAB2BE1D7}" type="slidenum">
              <a:rPr lang="nl-BE" smtClean="0"/>
              <a:pPr/>
              <a:t>‹nr.›</a:t>
            </a:fld>
            <a:endParaRPr lang="nl-BE" sz="1200"/>
          </a:p>
        </p:txBody>
      </p:sp>
      <p:sp>
        <p:nvSpPr>
          <p:cNvPr id="22" name="Titel 25">
            <a:extLst>
              <a:ext uri="{FF2B5EF4-FFF2-40B4-BE49-F238E27FC236}">
                <a16:creationId xmlns:a16="http://schemas.microsoft.com/office/drawing/2014/main" id="{916D2C36-C84B-4568-ACA2-22B0E1E7F0E5}"/>
              </a:ext>
            </a:extLst>
          </p:cNvPr>
          <p:cNvSpPr>
            <a:spLocks noGrp="1"/>
          </p:cNvSpPr>
          <p:nvPr>
            <p:ph type="title" hasCustomPrompt="1"/>
          </p:nvPr>
        </p:nvSpPr>
        <p:spPr>
          <a:xfrm>
            <a:off x="0" y="569018"/>
            <a:ext cx="12192000" cy="866730"/>
          </a:xfrm>
          <a:solidFill>
            <a:schemeClr val="bg1">
              <a:alpha val="80000"/>
            </a:schemeClr>
          </a:solidFill>
        </p:spPr>
        <p:txBody>
          <a:bodyPr wrap="none" lIns="720000" tIns="252000" rIns="720000" bIns="108000" anchor="b" anchorCtr="0">
            <a:normAutofit/>
          </a:bodyPr>
          <a:lstStyle>
            <a:lvl1pPr>
              <a:lnSpc>
                <a:spcPct val="90000"/>
              </a:lnSpc>
              <a:defRPr sz="3600" b="0">
                <a:solidFill>
                  <a:srgbClr val="009CAB"/>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3" name="Tijdelijke aanduiding voor tekst 2">
            <a:extLst>
              <a:ext uri="{FF2B5EF4-FFF2-40B4-BE49-F238E27FC236}">
                <a16:creationId xmlns:a16="http://schemas.microsoft.com/office/drawing/2014/main" id="{3C9B44E1-042B-43B8-B54F-3C6DBCBE37F3}"/>
              </a:ext>
            </a:extLst>
          </p:cNvPr>
          <p:cNvSpPr>
            <a:spLocks noGrp="1"/>
          </p:cNvSpPr>
          <p:nvPr>
            <p:ph type="body" sz="quarter" idx="17" hasCustomPrompt="1"/>
          </p:nvPr>
        </p:nvSpPr>
        <p:spPr>
          <a:xfrm>
            <a:off x="0" y="0"/>
            <a:ext cx="5635275" cy="581542"/>
          </a:xfrm>
          <a:solidFill>
            <a:srgbClr val="F04C25"/>
          </a:solidFill>
        </p:spPr>
        <p:txBody>
          <a:bodyPr wrap="none" lIns="180000" tIns="108000" rIns="216000" bIns="108000" anchor="ctr" anchorCtr="0">
            <a:spAutoFit/>
          </a:bodyPr>
          <a:lstStyle>
            <a:lvl1pPr marL="216000" indent="-216000">
              <a:buClr>
                <a:schemeClr val="bg1"/>
              </a:buClr>
              <a:buSzPct val="90000"/>
              <a:buFont typeface="Nunito Light" panose="00000400000000000000" pitchFamily="2" charset="0"/>
              <a:buChar char="⟩"/>
              <a:defRPr sz="2600">
                <a:solidFill>
                  <a:schemeClr val="bg1"/>
                </a:solidFill>
                <a:latin typeface="Poppins Thin" panose="00000300000000000000" pitchFamily="2" charset="0"/>
                <a:cs typeface="Poppins Thin" panose="00000300000000000000" pitchFamily="2" charset="0"/>
              </a:defRPr>
            </a:lvl1pPr>
          </a:lstStyle>
          <a:p>
            <a:r>
              <a:rPr lang="nl-NL"/>
              <a:t>Klik om hoofding toe te voegen</a:t>
            </a:r>
            <a:endParaRPr lang="nl-BE"/>
          </a:p>
        </p:txBody>
      </p:sp>
    </p:spTree>
    <p:extLst>
      <p:ext uri="{BB962C8B-B14F-4D97-AF65-F5344CB8AC3E}">
        <p14:creationId xmlns:p14="http://schemas.microsoft.com/office/powerpoint/2010/main" val="3124739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SLIDE (logo TM - NL) + onderti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70FC3E42-D88F-423A-8700-8709059C7F22}"/>
              </a:ext>
            </a:extLst>
          </p:cNvPr>
          <p:cNvSpPr>
            <a:spLocks noGrp="1"/>
          </p:cNvSpPr>
          <p:nvPr>
            <p:ph type="body" idx="1" hasCustomPrompt="1"/>
          </p:nvPr>
        </p:nvSpPr>
        <p:spPr>
          <a:xfrm>
            <a:off x="0" y="3895153"/>
            <a:ext cx="12193200" cy="1093285"/>
          </a:xfrm>
        </p:spPr>
        <p:txBody>
          <a:bodyPr lIns="3780000" tIns="360000" rIns="3780000" bIns="360000">
            <a:spAutoFit/>
          </a:bodyPr>
          <a:lstStyle>
            <a:lvl1pPr marL="0" indent="0" algn="ctr">
              <a:lnSpc>
                <a:spcPct val="110000"/>
              </a:lnSpc>
              <a:buNone/>
              <a:defRPr sz="2100" cap="all" baseline="0">
                <a:solidFill>
                  <a:schemeClr val="bg1"/>
                </a:solidFill>
                <a:latin typeface="Poppins Thin" panose="00000300000000000000" pitchFamily="2" charset="0"/>
                <a:cs typeface="Poppins Thin" panose="00000300000000000000"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 om ondertitel toe te voegen</a:t>
            </a:r>
          </a:p>
        </p:txBody>
      </p:sp>
      <p:sp>
        <p:nvSpPr>
          <p:cNvPr id="16" name="Titel 1">
            <a:extLst>
              <a:ext uri="{FF2B5EF4-FFF2-40B4-BE49-F238E27FC236}">
                <a16:creationId xmlns:a16="http://schemas.microsoft.com/office/drawing/2014/main" id="{F9117F13-491C-49B1-8A86-804DB469012A}"/>
              </a:ext>
            </a:extLst>
          </p:cNvPr>
          <p:cNvSpPr>
            <a:spLocks noGrp="1"/>
          </p:cNvSpPr>
          <p:nvPr>
            <p:ph type="title" hasCustomPrompt="1"/>
          </p:nvPr>
        </p:nvSpPr>
        <p:spPr>
          <a:xfrm>
            <a:off x="0" y="1382490"/>
            <a:ext cx="12192000" cy="2512663"/>
          </a:xfrm>
        </p:spPr>
        <p:txBody>
          <a:bodyPr lIns="2880000" tIns="360000" rIns="2880000" bIns="360000" anchor="b" anchorCtr="0">
            <a:normAutofit/>
          </a:bodyPr>
          <a:lstStyle>
            <a:lvl1pPr algn="ctr">
              <a:lnSpc>
                <a:spcPct val="90000"/>
              </a:lnSpc>
              <a:defRPr sz="4800" b="0">
                <a:solidFill>
                  <a:schemeClr val="bg1"/>
                </a:solidFill>
                <a:latin typeface="Poppins Thin" panose="00000300000000000000" pitchFamily="2" charset="0"/>
                <a:cs typeface="Poppins Thin" panose="00000300000000000000" pitchFamily="2" charset="0"/>
              </a:defRPr>
            </a:lvl1pPr>
          </a:lstStyle>
          <a:p>
            <a:r>
              <a:rPr lang="nl-NL"/>
              <a:t>Klik om titel toe te voegen</a:t>
            </a:r>
            <a:endParaRPr lang="nl-BE"/>
          </a:p>
        </p:txBody>
      </p:sp>
      <p:cxnSp>
        <p:nvCxnSpPr>
          <p:cNvPr id="17" name="Rechte verbindingslijn 16">
            <a:extLst>
              <a:ext uri="{FF2B5EF4-FFF2-40B4-BE49-F238E27FC236}">
                <a16:creationId xmlns:a16="http://schemas.microsoft.com/office/drawing/2014/main" id="{48CC6BA2-FB13-4E2E-AE23-9437591CAC03}"/>
              </a:ext>
            </a:extLst>
          </p:cNvPr>
          <p:cNvCxnSpPr>
            <a:cxnSpLocks/>
          </p:cNvCxnSpPr>
          <p:nvPr userDrawn="1"/>
        </p:nvCxnSpPr>
        <p:spPr>
          <a:xfrm>
            <a:off x="5376000" y="3895153"/>
            <a:ext cx="144000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24" name="Afbeelding 23">
            <a:extLst>
              <a:ext uri="{FF2B5EF4-FFF2-40B4-BE49-F238E27FC236}">
                <a16:creationId xmlns:a16="http://schemas.microsoft.com/office/drawing/2014/main" id="{E507FC37-3C24-4364-8EE9-06C0D373573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32000" y="450000"/>
            <a:ext cx="1728000" cy="678335"/>
          </a:xfrm>
          <a:prstGeom prst="rect">
            <a:avLst/>
          </a:prstGeom>
        </p:spPr>
      </p:pic>
      <p:sp>
        <p:nvSpPr>
          <p:cNvPr id="32" name="Tijdelijke aanduiding voor voettekst 30">
            <a:extLst>
              <a:ext uri="{FF2B5EF4-FFF2-40B4-BE49-F238E27FC236}">
                <a16:creationId xmlns:a16="http://schemas.microsoft.com/office/drawing/2014/main" id="{4DF3213D-4079-48DF-80F5-E3EE61590DE0}"/>
              </a:ext>
            </a:extLst>
          </p:cNvPr>
          <p:cNvSpPr>
            <a:spLocks noGrp="1"/>
          </p:cNvSpPr>
          <p:nvPr>
            <p:ph type="ftr" sz="quarter" idx="11"/>
          </p:nvPr>
        </p:nvSpPr>
        <p:spPr>
          <a:xfrm>
            <a:off x="4296000" y="6475084"/>
            <a:ext cx="3600000" cy="234000"/>
          </a:xfrm>
          <a:solidFill>
            <a:schemeClr val="bg1">
              <a:lumMod val="95000"/>
              <a:alpha val="35000"/>
            </a:schemeClr>
          </a:solidFill>
        </p:spPr>
        <p:txBody>
          <a:bodyPr/>
          <a:lstStyle>
            <a:lvl1pPr>
              <a:defRPr>
                <a:solidFill>
                  <a:schemeClr val="bg1">
                    <a:lumMod val="95000"/>
                  </a:schemeClr>
                </a:solidFill>
              </a:defRPr>
            </a:lvl1pPr>
          </a:lstStyle>
          <a:p>
            <a:r>
              <a:rPr lang="en-US"/>
              <a:t>2ITF APP/AI</a:t>
            </a:r>
            <a:endParaRPr lang="nl-BE"/>
          </a:p>
        </p:txBody>
      </p:sp>
      <p:sp>
        <p:nvSpPr>
          <p:cNvPr id="35" name="Tijdelijke aanduiding voor datum 29">
            <a:extLst>
              <a:ext uri="{FF2B5EF4-FFF2-40B4-BE49-F238E27FC236}">
                <a16:creationId xmlns:a16="http://schemas.microsoft.com/office/drawing/2014/main" id="{579D1B10-DC5A-4201-9186-96A112925916}"/>
              </a:ext>
            </a:extLst>
          </p:cNvPr>
          <p:cNvSpPr>
            <a:spLocks noGrp="1"/>
          </p:cNvSpPr>
          <p:nvPr>
            <p:ph type="dt" sz="half" idx="10"/>
          </p:nvPr>
        </p:nvSpPr>
        <p:spPr>
          <a:xfrm>
            <a:off x="540000" y="6509899"/>
            <a:ext cx="1047998" cy="164370"/>
          </a:xfrm>
          <a:solidFill>
            <a:schemeClr val="bg1">
              <a:lumMod val="95000"/>
              <a:alpha val="35000"/>
            </a:schemeClr>
          </a:solidFill>
        </p:spPr>
        <p:txBody>
          <a:bodyPr lIns="180000" rIns="180000"/>
          <a:lstStyle>
            <a:lvl1pPr>
              <a:defRPr>
                <a:solidFill>
                  <a:schemeClr val="bg1">
                    <a:lumMod val="95000"/>
                  </a:schemeClr>
                </a:solidFill>
              </a:defRPr>
            </a:lvl1pPr>
          </a:lstStyle>
          <a:p>
            <a:fld id="{8E6A1C5D-8EC5-4F89-B869-D722A6FEE494}" type="datetime1">
              <a:rPr lang="nl-BE" smtClean="0"/>
              <a:t>9/05/2022</a:t>
            </a:fld>
            <a:endParaRPr lang="nl-BE"/>
          </a:p>
        </p:txBody>
      </p:sp>
      <p:sp>
        <p:nvSpPr>
          <p:cNvPr id="38" name="Tijdelijke aanduiding voor dianummer 31">
            <a:extLst>
              <a:ext uri="{FF2B5EF4-FFF2-40B4-BE49-F238E27FC236}">
                <a16:creationId xmlns:a16="http://schemas.microsoft.com/office/drawing/2014/main" id="{B93F2C7D-3A60-4D59-A3D9-E84F6EDAA842}"/>
              </a:ext>
            </a:extLst>
          </p:cNvPr>
          <p:cNvSpPr>
            <a:spLocks noGrp="1"/>
          </p:cNvSpPr>
          <p:nvPr>
            <p:ph type="sldNum" sz="quarter" idx="12"/>
          </p:nvPr>
        </p:nvSpPr>
        <p:spPr>
          <a:xfrm flipH="1">
            <a:off x="11364000" y="6030000"/>
            <a:ext cx="828000" cy="828000"/>
          </a:xfrm>
          <a:prstGeom prst="rtTriangle">
            <a:avLst/>
          </a:prstGeom>
          <a:solidFill>
            <a:schemeClr val="bg1">
              <a:lumMod val="95000"/>
              <a:alpha val="35000"/>
            </a:schemeClr>
          </a:solidFill>
          <a:ln w="19050">
            <a:noFill/>
          </a:ln>
        </p:spPr>
        <p:txBody>
          <a:bodyPr/>
          <a:lstStyle>
            <a:lvl1pPr>
              <a:defRPr>
                <a:solidFill>
                  <a:schemeClr val="bg1"/>
                </a:solidFill>
              </a:defRPr>
            </a:lvl1pPr>
          </a:lstStyle>
          <a:p>
            <a:fld id="{763F2D79-C75E-42E1-AD06-AE3EAB2BE1D7}" type="slidenum">
              <a:rPr lang="nl-BE" smtClean="0"/>
              <a:pPr/>
              <a:t>‹nr.›</a:t>
            </a:fld>
            <a:endParaRPr lang="nl-BE"/>
          </a:p>
        </p:txBody>
      </p:sp>
    </p:spTree>
    <p:extLst>
      <p:ext uri="{BB962C8B-B14F-4D97-AF65-F5344CB8AC3E}">
        <p14:creationId xmlns:p14="http://schemas.microsoft.com/office/powerpoint/2010/main" val="32053733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KSTSLIDE (klassiek) | Hoofding + titel + tekst (2 kolommen)">
    <p:spTree>
      <p:nvGrpSpPr>
        <p:cNvPr id="1" name=""/>
        <p:cNvGrpSpPr/>
        <p:nvPr/>
      </p:nvGrpSpPr>
      <p:grpSpPr>
        <a:xfrm>
          <a:off x="0" y="0"/>
          <a:ext cx="0" cy="0"/>
          <a:chOff x="0" y="0"/>
          <a:chExt cx="0" cy="0"/>
        </a:xfrm>
      </p:grpSpPr>
      <p:sp>
        <p:nvSpPr>
          <p:cNvPr id="20" name="Tijdelijke aanduiding voor datum 19">
            <a:extLst>
              <a:ext uri="{FF2B5EF4-FFF2-40B4-BE49-F238E27FC236}">
                <a16:creationId xmlns:a16="http://schemas.microsoft.com/office/drawing/2014/main" id="{3B20E41C-D9E9-47DB-8EA1-26E7A7FF1C10}"/>
              </a:ext>
            </a:extLst>
          </p:cNvPr>
          <p:cNvSpPr>
            <a:spLocks noGrp="1"/>
          </p:cNvSpPr>
          <p:nvPr>
            <p:ph type="dt" sz="half" idx="23"/>
          </p:nvPr>
        </p:nvSpPr>
        <p:spPr/>
        <p:txBody>
          <a:bodyPr/>
          <a:lstStyle/>
          <a:p>
            <a:pPr algn="ctr"/>
            <a:fld id="{6FFB1F8F-63B8-48C7-9227-6B4E98E0CDD1}" type="datetime1">
              <a:rPr lang="nl-BE" smtClean="0"/>
              <a:t>9/05/2022</a:t>
            </a:fld>
            <a:endParaRPr lang="nl-BE"/>
          </a:p>
        </p:txBody>
      </p:sp>
      <p:sp>
        <p:nvSpPr>
          <p:cNvPr id="21" name="Tijdelijke aanduiding voor voettekst 20">
            <a:extLst>
              <a:ext uri="{FF2B5EF4-FFF2-40B4-BE49-F238E27FC236}">
                <a16:creationId xmlns:a16="http://schemas.microsoft.com/office/drawing/2014/main" id="{552189E3-5991-4783-903E-4643725CC04F}"/>
              </a:ext>
            </a:extLst>
          </p:cNvPr>
          <p:cNvSpPr>
            <a:spLocks noGrp="1"/>
          </p:cNvSpPr>
          <p:nvPr>
            <p:ph type="ftr" sz="quarter" idx="24"/>
          </p:nvPr>
        </p:nvSpPr>
        <p:spPr/>
        <p:txBody>
          <a:bodyPr/>
          <a:lstStyle/>
          <a:p>
            <a:r>
              <a:rPr lang="en-US"/>
              <a:t>2ITF APP/AI</a:t>
            </a:r>
            <a:endParaRPr lang="nl-BE" sz="950"/>
          </a:p>
        </p:txBody>
      </p:sp>
      <p:sp>
        <p:nvSpPr>
          <p:cNvPr id="22" name="Tijdelijke aanduiding voor dianummer 21">
            <a:extLst>
              <a:ext uri="{FF2B5EF4-FFF2-40B4-BE49-F238E27FC236}">
                <a16:creationId xmlns:a16="http://schemas.microsoft.com/office/drawing/2014/main" id="{FF004BBC-23C4-43A2-8305-42064CC62390}"/>
              </a:ext>
            </a:extLst>
          </p:cNvPr>
          <p:cNvSpPr>
            <a:spLocks noGrp="1"/>
          </p:cNvSpPr>
          <p:nvPr>
            <p:ph type="sldNum" sz="quarter" idx="25"/>
          </p:nvPr>
        </p:nvSpPr>
        <p:spPr/>
        <p:txBody>
          <a:bodyPr/>
          <a:lstStyle/>
          <a:p>
            <a:fld id="{763F2D79-C75E-42E1-AD06-AE3EAB2BE1D7}" type="slidenum">
              <a:rPr lang="nl-BE" smtClean="0"/>
              <a:pPr/>
              <a:t>‹nr.›</a:t>
            </a:fld>
            <a:endParaRPr lang="nl-BE" sz="1200"/>
          </a:p>
        </p:txBody>
      </p:sp>
      <p:cxnSp>
        <p:nvCxnSpPr>
          <p:cNvPr id="12" name="Rechte verbindingslijn 11">
            <a:extLst>
              <a:ext uri="{FF2B5EF4-FFF2-40B4-BE49-F238E27FC236}">
                <a16:creationId xmlns:a16="http://schemas.microsoft.com/office/drawing/2014/main" id="{F649716A-08AF-4147-826B-8966B31C12C7}"/>
              </a:ext>
            </a:extLst>
          </p:cNvPr>
          <p:cNvCxnSpPr>
            <a:cxnSpLocks/>
          </p:cNvCxnSpPr>
          <p:nvPr userDrawn="1"/>
        </p:nvCxnSpPr>
        <p:spPr>
          <a:xfrm>
            <a:off x="336000" y="1440000"/>
            <a:ext cx="11520000" cy="0"/>
          </a:xfrm>
          <a:prstGeom prst="line">
            <a:avLst/>
          </a:prstGeom>
          <a:ln w="6350">
            <a:solidFill>
              <a:srgbClr val="009CAB"/>
            </a:solidFill>
          </a:ln>
        </p:spPr>
        <p:style>
          <a:lnRef idx="1">
            <a:schemeClr val="accent1"/>
          </a:lnRef>
          <a:fillRef idx="0">
            <a:schemeClr val="accent1"/>
          </a:fillRef>
          <a:effectRef idx="0">
            <a:schemeClr val="accent1"/>
          </a:effectRef>
          <a:fontRef idx="minor">
            <a:schemeClr val="tx1"/>
          </a:fontRef>
        </p:style>
      </p:cxnSp>
      <p:sp>
        <p:nvSpPr>
          <p:cNvPr id="31" name="Titel 25">
            <a:extLst>
              <a:ext uri="{FF2B5EF4-FFF2-40B4-BE49-F238E27FC236}">
                <a16:creationId xmlns:a16="http://schemas.microsoft.com/office/drawing/2014/main" id="{E3B618DD-31A0-4AA3-B58F-E1328C8251EB}"/>
              </a:ext>
            </a:extLst>
          </p:cNvPr>
          <p:cNvSpPr>
            <a:spLocks noGrp="1"/>
          </p:cNvSpPr>
          <p:nvPr>
            <p:ph type="title" hasCustomPrompt="1"/>
          </p:nvPr>
        </p:nvSpPr>
        <p:spPr>
          <a:xfrm>
            <a:off x="0" y="569018"/>
            <a:ext cx="12192000" cy="866730"/>
          </a:xfrm>
          <a:solidFill>
            <a:schemeClr val="bg1">
              <a:alpha val="80000"/>
            </a:schemeClr>
          </a:solidFill>
        </p:spPr>
        <p:txBody>
          <a:bodyPr wrap="none" lIns="720000" tIns="252000" rIns="720000" bIns="108000" anchor="b" anchorCtr="0">
            <a:normAutofit/>
          </a:bodyPr>
          <a:lstStyle>
            <a:lvl1pPr>
              <a:lnSpc>
                <a:spcPct val="90000"/>
              </a:lnSpc>
              <a:defRPr sz="3600" b="0">
                <a:solidFill>
                  <a:srgbClr val="009CAB"/>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34" name="Tijdelijke aanduiding voor tekst 3">
            <a:extLst>
              <a:ext uri="{FF2B5EF4-FFF2-40B4-BE49-F238E27FC236}">
                <a16:creationId xmlns:a16="http://schemas.microsoft.com/office/drawing/2014/main" id="{C6B1A670-88D1-4030-832F-718475113E83}"/>
              </a:ext>
            </a:extLst>
          </p:cNvPr>
          <p:cNvSpPr>
            <a:spLocks noGrp="1"/>
          </p:cNvSpPr>
          <p:nvPr>
            <p:ph type="body" sz="quarter" idx="28" hasCustomPrompt="1"/>
          </p:nvPr>
        </p:nvSpPr>
        <p:spPr>
          <a:xfrm>
            <a:off x="6253200" y="1450800"/>
            <a:ext cx="5400000" cy="4886033"/>
          </a:xfrm>
          <a:noFill/>
        </p:spPr>
        <p:txBody>
          <a:bodyPr lIns="360000" tIns="360000" rIns="360000" bIns="36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35" name="Tijdelijke aanduiding voor tekst 3">
            <a:extLst>
              <a:ext uri="{FF2B5EF4-FFF2-40B4-BE49-F238E27FC236}">
                <a16:creationId xmlns:a16="http://schemas.microsoft.com/office/drawing/2014/main" id="{E280D0B1-5122-4851-899B-CF566EE8C688}"/>
              </a:ext>
            </a:extLst>
          </p:cNvPr>
          <p:cNvSpPr>
            <a:spLocks noGrp="1"/>
          </p:cNvSpPr>
          <p:nvPr>
            <p:ph type="body" sz="quarter" idx="29" hasCustomPrompt="1"/>
          </p:nvPr>
        </p:nvSpPr>
        <p:spPr>
          <a:xfrm>
            <a:off x="360000" y="1450801"/>
            <a:ext cx="5400000" cy="4886032"/>
          </a:xfrm>
          <a:noFill/>
        </p:spPr>
        <p:txBody>
          <a:bodyPr lIns="360000" tIns="360000" rIns="360000" bIns="36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0" name="Tijdelijke aanduiding voor tekst 2">
            <a:extLst>
              <a:ext uri="{FF2B5EF4-FFF2-40B4-BE49-F238E27FC236}">
                <a16:creationId xmlns:a16="http://schemas.microsoft.com/office/drawing/2014/main" id="{843811A1-C116-4B84-A8C6-8C568CC59097}"/>
              </a:ext>
            </a:extLst>
          </p:cNvPr>
          <p:cNvSpPr>
            <a:spLocks noGrp="1"/>
          </p:cNvSpPr>
          <p:nvPr>
            <p:ph type="body" sz="quarter" idx="17" hasCustomPrompt="1"/>
          </p:nvPr>
        </p:nvSpPr>
        <p:spPr>
          <a:xfrm>
            <a:off x="0" y="0"/>
            <a:ext cx="5635275" cy="581542"/>
          </a:xfrm>
          <a:solidFill>
            <a:srgbClr val="F04C25"/>
          </a:solidFill>
        </p:spPr>
        <p:txBody>
          <a:bodyPr wrap="none" lIns="180000" tIns="108000" rIns="216000" bIns="108000" anchor="ctr" anchorCtr="0">
            <a:spAutoFit/>
          </a:bodyPr>
          <a:lstStyle>
            <a:lvl1pPr marL="216000" indent="-216000">
              <a:buClr>
                <a:schemeClr val="bg1"/>
              </a:buClr>
              <a:buSzPct val="90000"/>
              <a:buFont typeface="Nunito Light" panose="00000400000000000000" pitchFamily="2" charset="0"/>
              <a:buChar char="⟩"/>
              <a:defRPr sz="2600">
                <a:solidFill>
                  <a:schemeClr val="bg1"/>
                </a:solidFill>
                <a:latin typeface="Poppins Thin" panose="00000300000000000000" pitchFamily="2" charset="0"/>
                <a:cs typeface="Poppins Thin" panose="00000300000000000000" pitchFamily="2" charset="0"/>
              </a:defRPr>
            </a:lvl1pPr>
          </a:lstStyle>
          <a:p>
            <a:r>
              <a:rPr lang="nl-NL"/>
              <a:t>Klik om hoofding toe te voegen</a:t>
            </a:r>
            <a:endParaRPr lang="nl-BE"/>
          </a:p>
        </p:txBody>
      </p:sp>
    </p:spTree>
    <p:extLst>
      <p:ext uri="{BB962C8B-B14F-4D97-AF65-F5344CB8AC3E}">
        <p14:creationId xmlns:p14="http://schemas.microsoft.com/office/powerpoint/2010/main" val="28405828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KSTSLIDE (klassiek) | Hoofding + tekst">
    <p:spTree>
      <p:nvGrpSpPr>
        <p:cNvPr id="1" name=""/>
        <p:cNvGrpSpPr/>
        <p:nvPr/>
      </p:nvGrpSpPr>
      <p:grpSpPr>
        <a:xfrm>
          <a:off x="0" y="0"/>
          <a:ext cx="0" cy="0"/>
          <a:chOff x="0" y="0"/>
          <a:chExt cx="0" cy="0"/>
        </a:xfrm>
      </p:grpSpPr>
      <p:sp>
        <p:nvSpPr>
          <p:cNvPr id="8" name="Tijdelijke aanduiding voor tekst 3">
            <a:extLst>
              <a:ext uri="{FF2B5EF4-FFF2-40B4-BE49-F238E27FC236}">
                <a16:creationId xmlns:a16="http://schemas.microsoft.com/office/drawing/2014/main" id="{B7235CD8-22E1-4C70-90A1-F2BA51967FA8}"/>
              </a:ext>
            </a:extLst>
          </p:cNvPr>
          <p:cNvSpPr>
            <a:spLocks noGrp="1"/>
          </p:cNvSpPr>
          <p:nvPr>
            <p:ph type="body" sz="quarter" idx="27" hasCustomPrompt="1"/>
          </p:nvPr>
        </p:nvSpPr>
        <p:spPr>
          <a:xfrm>
            <a:off x="0" y="563692"/>
            <a:ext cx="12191999" cy="5768889"/>
          </a:xfrm>
        </p:spPr>
        <p:txBody>
          <a:bodyPr lIns="1080000" tIns="720000" rIns="1080000" bIns="720000"/>
          <a:lstStyle>
            <a:lvl1pPr>
              <a:defRPr>
                <a:latin typeface="Nunito Light" panose="00000400000000000000" pitchFamily="2" charset="0"/>
              </a:defRPr>
            </a:lvl1pPr>
            <a:lvl2pPr>
              <a:defRPr>
                <a:latin typeface="Nunito Light" panose="00000400000000000000" pitchFamily="2" charset="0"/>
              </a:defRPr>
            </a:lvl2pPr>
            <a:lvl3pPr>
              <a:defRPr>
                <a:latin typeface="Nunito Light" panose="00000400000000000000" pitchFamily="2" charset="0"/>
              </a:defRPr>
            </a:lvl3pPr>
            <a:lvl4pPr>
              <a:defRPr sz="2100">
                <a:latin typeface="Nunito Light" panose="00000400000000000000" pitchFamily="2" charset="0"/>
              </a:defRPr>
            </a:lvl4pPr>
            <a:lvl5pPr>
              <a:defRPr sz="16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34" name="Tijdelijke aanduiding voor datum 33">
            <a:extLst>
              <a:ext uri="{FF2B5EF4-FFF2-40B4-BE49-F238E27FC236}">
                <a16:creationId xmlns:a16="http://schemas.microsoft.com/office/drawing/2014/main" id="{8934CAFA-9964-4BDD-B9F3-8CCA718B5DA0}"/>
              </a:ext>
            </a:extLst>
          </p:cNvPr>
          <p:cNvSpPr>
            <a:spLocks noGrp="1"/>
          </p:cNvSpPr>
          <p:nvPr>
            <p:ph type="dt" sz="half" idx="23"/>
          </p:nvPr>
        </p:nvSpPr>
        <p:spPr/>
        <p:txBody>
          <a:bodyPr/>
          <a:lstStyle/>
          <a:p>
            <a:pPr algn="ctr"/>
            <a:fld id="{8B86E542-0475-49E1-BF35-A8D18239E182}" type="datetime1">
              <a:rPr lang="nl-BE" smtClean="0"/>
              <a:t>9/05/2022</a:t>
            </a:fld>
            <a:endParaRPr lang="nl-BE"/>
          </a:p>
        </p:txBody>
      </p:sp>
      <p:sp>
        <p:nvSpPr>
          <p:cNvPr id="35" name="Tijdelijke aanduiding voor voettekst 34">
            <a:extLst>
              <a:ext uri="{FF2B5EF4-FFF2-40B4-BE49-F238E27FC236}">
                <a16:creationId xmlns:a16="http://schemas.microsoft.com/office/drawing/2014/main" id="{71F9BDE8-C4C3-4D22-9346-36E19E435B52}"/>
              </a:ext>
            </a:extLst>
          </p:cNvPr>
          <p:cNvSpPr>
            <a:spLocks noGrp="1"/>
          </p:cNvSpPr>
          <p:nvPr>
            <p:ph type="ftr" sz="quarter" idx="24"/>
          </p:nvPr>
        </p:nvSpPr>
        <p:spPr/>
        <p:txBody>
          <a:bodyPr/>
          <a:lstStyle/>
          <a:p>
            <a:r>
              <a:rPr lang="en-US"/>
              <a:t>2ITF APP/AI</a:t>
            </a:r>
            <a:endParaRPr lang="nl-BE" sz="950"/>
          </a:p>
        </p:txBody>
      </p:sp>
      <p:sp>
        <p:nvSpPr>
          <p:cNvPr id="36" name="Tijdelijke aanduiding voor dianummer 35">
            <a:extLst>
              <a:ext uri="{FF2B5EF4-FFF2-40B4-BE49-F238E27FC236}">
                <a16:creationId xmlns:a16="http://schemas.microsoft.com/office/drawing/2014/main" id="{8630F9EE-81FB-4BF1-AA92-8B67B17BB740}"/>
              </a:ext>
            </a:extLst>
          </p:cNvPr>
          <p:cNvSpPr>
            <a:spLocks noGrp="1"/>
          </p:cNvSpPr>
          <p:nvPr>
            <p:ph type="sldNum" sz="quarter" idx="25"/>
          </p:nvPr>
        </p:nvSpPr>
        <p:spPr/>
        <p:txBody>
          <a:bodyPr/>
          <a:lstStyle/>
          <a:p>
            <a:fld id="{763F2D79-C75E-42E1-AD06-AE3EAB2BE1D7}" type="slidenum">
              <a:rPr lang="nl-BE" smtClean="0"/>
              <a:pPr/>
              <a:t>‹nr.›</a:t>
            </a:fld>
            <a:endParaRPr lang="nl-BE" sz="1200"/>
          </a:p>
        </p:txBody>
      </p:sp>
      <p:sp>
        <p:nvSpPr>
          <p:cNvPr id="9" name="Tijdelijke aanduiding voor tekst 2">
            <a:extLst>
              <a:ext uri="{FF2B5EF4-FFF2-40B4-BE49-F238E27FC236}">
                <a16:creationId xmlns:a16="http://schemas.microsoft.com/office/drawing/2014/main" id="{6675CD05-387C-48C3-B544-C9CC686EBD94}"/>
              </a:ext>
            </a:extLst>
          </p:cNvPr>
          <p:cNvSpPr>
            <a:spLocks noGrp="1"/>
          </p:cNvSpPr>
          <p:nvPr>
            <p:ph type="body" sz="quarter" idx="17" hasCustomPrompt="1"/>
          </p:nvPr>
        </p:nvSpPr>
        <p:spPr>
          <a:xfrm>
            <a:off x="0" y="0"/>
            <a:ext cx="5635275" cy="581542"/>
          </a:xfrm>
          <a:solidFill>
            <a:srgbClr val="F04C25"/>
          </a:solidFill>
        </p:spPr>
        <p:txBody>
          <a:bodyPr wrap="none" lIns="180000" tIns="108000" rIns="216000" bIns="108000" anchor="ctr" anchorCtr="0">
            <a:spAutoFit/>
          </a:bodyPr>
          <a:lstStyle>
            <a:lvl1pPr marL="216000" indent="-216000">
              <a:buClr>
                <a:schemeClr val="bg1"/>
              </a:buClr>
              <a:buSzPct val="90000"/>
              <a:buFont typeface="Nunito Light" panose="00000400000000000000" pitchFamily="2" charset="0"/>
              <a:buChar char="⟩"/>
              <a:defRPr sz="2600">
                <a:solidFill>
                  <a:schemeClr val="bg1"/>
                </a:solidFill>
                <a:latin typeface="Poppins Thin" panose="00000300000000000000" pitchFamily="2" charset="0"/>
                <a:cs typeface="Poppins Thin" panose="00000300000000000000" pitchFamily="2" charset="0"/>
              </a:defRPr>
            </a:lvl1pPr>
          </a:lstStyle>
          <a:p>
            <a:r>
              <a:rPr lang="nl-NL"/>
              <a:t>Klik om hoofding toe te voegen</a:t>
            </a:r>
            <a:endParaRPr lang="nl-BE"/>
          </a:p>
        </p:txBody>
      </p:sp>
    </p:spTree>
    <p:extLst>
      <p:ext uri="{BB962C8B-B14F-4D97-AF65-F5344CB8AC3E}">
        <p14:creationId xmlns:p14="http://schemas.microsoft.com/office/powerpoint/2010/main" val="39456618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KSTSLIDE (klassiek) | Hoofding + titel + tekst + foto">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F25CFBFA-9836-4A82-B618-6F3CB208A9E7}"/>
              </a:ext>
            </a:extLst>
          </p:cNvPr>
          <p:cNvSpPr>
            <a:spLocks noGrp="1"/>
          </p:cNvSpPr>
          <p:nvPr>
            <p:ph type="pic" sz="quarter" idx="17" hasCustomPrompt="1"/>
          </p:nvPr>
        </p:nvSpPr>
        <p:spPr>
          <a:xfrm>
            <a:off x="7762456" y="0"/>
            <a:ext cx="4429543" cy="6857997"/>
          </a:xfrm>
          <a:solidFill>
            <a:schemeClr val="accent5">
              <a:lumMod val="20000"/>
              <a:lumOff val="80000"/>
            </a:schemeClr>
          </a:solidFill>
          <a:ln w="127000">
            <a:noFill/>
          </a:ln>
        </p:spPr>
        <p:txBody>
          <a:bodyPr lIns="0" tIns="0" rIns="0" bIns="1800000" anchor="ctr" anchorCtr="0"/>
          <a:lstStyle>
            <a:lvl1pPr algn="ctr">
              <a:defRPr sz="1800">
                <a:solidFill>
                  <a:schemeClr val="tx1"/>
                </a:solidFill>
              </a:defRPr>
            </a:lvl1pPr>
          </a:lstStyle>
          <a:p>
            <a:r>
              <a:rPr lang="nl-BE"/>
              <a:t>Klik (op pictogram) </a:t>
            </a:r>
            <a:br>
              <a:rPr lang="nl-BE"/>
            </a:br>
            <a:r>
              <a:rPr lang="nl-BE"/>
              <a:t>om foto toe te voegen</a:t>
            </a:r>
          </a:p>
        </p:txBody>
      </p:sp>
      <p:sp>
        <p:nvSpPr>
          <p:cNvPr id="4" name="Tijdelijke aanduiding voor tekst 3">
            <a:extLst>
              <a:ext uri="{FF2B5EF4-FFF2-40B4-BE49-F238E27FC236}">
                <a16:creationId xmlns:a16="http://schemas.microsoft.com/office/drawing/2014/main" id="{103C2B65-A301-421D-969B-BCEE59BCFDCF}"/>
              </a:ext>
            </a:extLst>
          </p:cNvPr>
          <p:cNvSpPr>
            <a:spLocks noGrp="1"/>
          </p:cNvSpPr>
          <p:nvPr>
            <p:ph type="body" sz="quarter" idx="13" hasCustomPrompt="1"/>
          </p:nvPr>
        </p:nvSpPr>
        <p:spPr>
          <a:xfrm>
            <a:off x="1" y="1450800"/>
            <a:ext cx="7762454" cy="4886034"/>
          </a:xfrm>
        </p:spPr>
        <p:txBody>
          <a:bodyPr lIns="720000" tIns="360000" rIns="720000" bIns="360000"/>
          <a:lstStyle>
            <a:lvl1pPr>
              <a:defRPr>
                <a:latin typeface="Nunito Light" panose="00000400000000000000" pitchFamily="2" charset="0"/>
              </a:defRPr>
            </a:lvl1pPr>
            <a:lvl2pPr>
              <a:defRPr>
                <a:latin typeface="Nunito Light" panose="00000400000000000000" pitchFamily="2" charset="0"/>
              </a:defRPr>
            </a:lvl2pPr>
            <a:lvl3pPr>
              <a:defRPr>
                <a:latin typeface="Nunito Light" panose="00000400000000000000" pitchFamily="2" charset="0"/>
              </a:defRPr>
            </a:lvl3pPr>
            <a:lvl4pPr>
              <a:defRPr sz="2100">
                <a:latin typeface="Nunito Light" panose="00000400000000000000" pitchFamily="2" charset="0"/>
              </a:defRPr>
            </a:lvl4pPr>
            <a:lvl5pPr>
              <a:defRPr sz="16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8" name="Tijdelijke aanduiding voor datum 17">
            <a:extLst>
              <a:ext uri="{FF2B5EF4-FFF2-40B4-BE49-F238E27FC236}">
                <a16:creationId xmlns:a16="http://schemas.microsoft.com/office/drawing/2014/main" id="{F4680EA1-7501-4090-A742-4CE25417AF0B}"/>
              </a:ext>
            </a:extLst>
          </p:cNvPr>
          <p:cNvSpPr>
            <a:spLocks noGrp="1"/>
          </p:cNvSpPr>
          <p:nvPr>
            <p:ph type="dt" sz="half" idx="18"/>
          </p:nvPr>
        </p:nvSpPr>
        <p:spPr/>
        <p:txBody>
          <a:bodyPr/>
          <a:lstStyle/>
          <a:p>
            <a:pPr algn="ctr"/>
            <a:fld id="{5378559C-8465-4D6B-9B9F-12975C62DCC0}" type="datetime1">
              <a:rPr lang="nl-BE" smtClean="0"/>
              <a:t>9/05/2022</a:t>
            </a:fld>
            <a:endParaRPr lang="nl-BE"/>
          </a:p>
        </p:txBody>
      </p:sp>
      <p:sp>
        <p:nvSpPr>
          <p:cNvPr id="19" name="Tijdelijke aanduiding voor voettekst 18">
            <a:extLst>
              <a:ext uri="{FF2B5EF4-FFF2-40B4-BE49-F238E27FC236}">
                <a16:creationId xmlns:a16="http://schemas.microsoft.com/office/drawing/2014/main" id="{B7F1DE8B-CEB2-4355-AEAB-D92ED1E45F0D}"/>
              </a:ext>
            </a:extLst>
          </p:cNvPr>
          <p:cNvSpPr>
            <a:spLocks noGrp="1"/>
          </p:cNvSpPr>
          <p:nvPr>
            <p:ph type="ftr" sz="quarter" idx="19"/>
          </p:nvPr>
        </p:nvSpPr>
        <p:spPr/>
        <p:txBody>
          <a:bodyPr/>
          <a:lstStyle/>
          <a:p>
            <a:r>
              <a:rPr lang="en-US"/>
              <a:t>2ITF APP/AI</a:t>
            </a:r>
            <a:endParaRPr lang="nl-BE" sz="950"/>
          </a:p>
        </p:txBody>
      </p:sp>
      <p:sp>
        <p:nvSpPr>
          <p:cNvPr id="20" name="Tijdelijke aanduiding voor dianummer 19">
            <a:extLst>
              <a:ext uri="{FF2B5EF4-FFF2-40B4-BE49-F238E27FC236}">
                <a16:creationId xmlns:a16="http://schemas.microsoft.com/office/drawing/2014/main" id="{B4F4E130-24C9-4F73-BB59-8CA41717F97A}"/>
              </a:ext>
            </a:extLst>
          </p:cNvPr>
          <p:cNvSpPr>
            <a:spLocks noGrp="1"/>
          </p:cNvSpPr>
          <p:nvPr>
            <p:ph type="sldNum" sz="quarter" idx="20"/>
          </p:nvPr>
        </p:nvSpPr>
        <p:spPr/>
        <p:txBody>
          <a:bodyPr/>
          <a:lstStyle/>
          <a:p>
            <a:fld id="{763F2D79-C75E-42E1-AD06-AE3EAB2BE1D7}" type="slidenum">
              <a:rPr lang="nl-BE" smtClean="0"/>
              <a:pPr/>
              <a:t>‹nr.›</a:t>
            </a:fld>
            <a:endParaRPr lang="nl-BE" sz="1200"/>
          </a:p>
        </p:txBody>
      </p:sp>
      <p:cxnSp>
        <p:nvCxnSpPr>
          <p:cNvPr id="11" name="Rechte verbindingslijn 10">
            <a:extLst>
              <a:ext uri="{FF2B5EF4-FFF2-40B4-BE49-F238E27FC236}">
                <a16:creationId xmlns:a16="http://schemas.microsoft.com/office/drawing/2014/main" id="{5A52B906-308B-4FA5-96BE-27B3AF7EADAF}"/>
              </a:ext>
            </a:extLst>
          </p:cNvPr>
          <p:cNvCxnSpPr>
            <a:cxnSpLocks/>
          </p:cNvCxnSpPr>
          <p:nvPr userDrawn="1"/>
        </p:nvCxnSpPr>
        <p:spPr>
          <a:xfrm>
            <a:off x="336000" y="1440000"/>
            <a:ext cx="7056000" cy="0"/>
          </a:xfrm>
          <a:prstGeom prst="line">
            <a:avLst/>
          </a:prstGeom>
          <a:ln w="6350">
            <a:solidFill>
              <a:srgbClr val="009CAB"/>
            </a:solidFill>
          </a:ln>
        </p:spPr>
        <p:style>
          <a:lnRef idx="1">
            <a:schemeClr val="accent1"/>
          </a:lnRef>
          <a:fillRef idx="0">
            <a:schemeClr val="accent1"/>
          </a:fillRef>
          <a:effectRef idx="0">
            <a:schemeClr val="accent1"/>
          </a:effectRef>
          <a:fontRef idx="minor">
            <a:schemeClr val="tx1"/>
          </a:fontRef>
        </p:style>
      </p:cxnSp>
      <p:sp>
        <p:nvSpPr>
          <p:cNvPr id="17" name="Titel 25">
            <a:extLst>
              <a:ext uri="{FF2B5EF4-FFF2-40B4-BE49-F238E27FC236}">
                <a16:creationId xmlns:a16="http://schemas.microsoft.com/office/drawing/2014/main" id="{4C134D1C-9AC1-41E0-8BE5-28C6571C3A0C}"/>
              </a:ext>
            </a:extLst>
          </p:cNvPr>
          <p:cNvSpPr>
            <a:spLocks noGrp="1"/>
          </p:cNvSpPr>
          <p:nvPr>
            <p:ph type="title" hasCustomPrompt="1"/>
          </p:nvPr>
        </p:nvSpPr>
        <p:spPr>
          <a:xfrm>
            <a:off x="0" y="569018"/>
            <a:ext cx="7220065" cy="866730"/>
          </a:xfrm>
          <a:solidFill>
            <a:schemeClr val="bg1">
              <a:alpha val="80000"/>
            </a:schemeClr>
          </a:solidFill>
        </p:spPr>
        <p:txBody>
          <a:bodyPr wrap="none" lIns="720000" tIns="252000" rIns="720000" bIns="108000" anchor="b" anchorCtr="0">
            <a:spAutoFit/>
          </a:bodyPr>
          <a:lstStyle>
            <a:lvl1pPr>
              <a:lnSpc>
                <a:spcPct val="90000"/>
              </a:lnSpc>
              <a:defRPr sz="3600" b="0">
                <a:solidFill>
                  <a:srgbClr val="009CAB"/>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10" name="Tijdelijke aanduiding voor tekst 2">
            <a:extLst>
              <a:ext uri="{FF2B5EF4-FFF2-40B4-BE49-F238E27FC236}">
                <a16:creationId xmlns:a16="http://schemas.microsoft.com/office/drawing/2014/main" id="{4D8F9AE9-EAA0-4129-915D-648F264F9432}"/>
              </a:ext>
            </a:extLst>
          </p:cNvPr>
          <p:cNvSpPr>
            <a:spLocks noGrp="1"/>
          </p:cNvSpPr>
          <p:nvPr>
            <p:ph type="body" sz="quarter" idx="21" hasCustomPrompt="1"/>
          </p:nvPr>
        </p:nvSpPr>
        <p:spPr>
          <a:xfrm>
            <a:off x="0" y="0"/>
            <a:ext cx="5635275" cy="581542"/>
          </a:xfrm>
          <a:solidFill>
            <a:srgbClr val="F04C25"/>
          </a:solidFill>
        </p:spPr>
        <p:txBody>
          <a:bodyPr wrap="none" lIns="180000" tIns="108000" rIns="216000" bIns="108000" anchor="ctr" anchorCtr="0">
            <a:spAutoFit/>
          </a:bodyPr>
          <a:lstStyle>
            <a:lvl1pPr marL="216000" indent="-216000">
              <a:buClr>
                <a:schemeClr val="bg1"/>
              </a:buClr>
              <a:buSzPct val="90000"/>
              <a:buFont typeface="Nunito Light" panose="00000400000000000000" pitchFamily="2" charset="0"/>
              <a:buChar char="⟩"/>
              <a:defRPr sz="2600">
                <a:solidFill>
                  <a:schemeClr val="bg1"/>
                </a:solidFill>
                <a:latin typeface="Poppins Thin" panose="00000300000000000000" pitchFamily="2" charset="0"/>
                <a:cs typeface="Poppins Thin" panose="00000300000000000000" pitchFamily="2" charset="0"/>
              </a:defRPr>
            </a:lvl1pPr>
          </a:lstStyle>
          <a:p>
            <a:r>
              <a:rPr lang="nl-NL"/>
              <a:t>Klik om hoofding toe te voegen</a:t>
            </a:r>
            <a:endParaRPr lang="nl-BE"/>
          </a:p>
        </p:txBody>
      </p:sp>
    </p:spTree>
    <p:extLst>
      <p:ext uri="{BB962C8B-B14F-4D97-AF65-F5344CB8AC3E}">
        <p14:creationId xmlns:p14="http://schemas.microsoft.com/office/powerpoint/2010/main" val="4664351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OTOSLIDE (klassiek) | Hoofding + titel + foto + bijschrift">
    <p:spTree>
      <p:nvGrpSpPr>
        <p:cNvPr id="1" name=""/>
        <p:cNvGrpSpPr/>
        <p:nvPr/>
      </p:nvGrpSpPr>
      <p:grpSpPr>
        <a:xfrm>
          <a:off x="0" y="0"/>
          <a:ext cx="0" cy="0"/>
          <a:chOff x="0" y="0"/>
          <a:chExt cx="0" cy="0"/>
        </a:xfrm>
      </p:grpSpPr>
      <p:sp>
        <p:nvSpPr>
          <p:cNvPr id="12" name="Tijdelijke aanduiding voor afbeelding 11">
            <a:extLst>
              <a:ext uri="{FF2B5EF4-FFF2-40B4-BE49-F238E27FC236}">
                <a16:creationId xmlns:a16="http://schemas.microsoft.com/office/drawing/2014/main" id="{3F15A99C-AC82-4AE3-A19B-3B90C7BA3775}"/>
              </a:ext>
            </a:extLst>
          </p:cNvPr>
          <p:cNvSpPr>
            <a:spLocks noGrp="1"/>
          </p:cNvSpPr>
          <p:nvPr>
            <p:ph type="pic" sz="quarter" idx="13" hasCustomPrompt="1"/>
          </p:nvPr>
        </p:nvSpPr>
        <p:spPr>
          <a:xfrm>
            <a:off x="719137" y="1800223"/>
            <a:ext cx="10753726" cy="4521634"/>
          </a:xfrm>
          <a:solidFill>
            <a:schemeClr val="accent5">
              <a:lumMod val="20000"/>
              <a:lumOff val="80000"/>
            </a:schemeClr>
          </a:solidFill>
        </p:spPr>
        <p:txBody>
          <a:bodyPr lIns="360000" tIns="1260000" rIns="360000" bIns="360000"/>
          <a:lstStyle>
            <a:lvl1pPr algn="ctr">
              <a:buNone/>
              <a:defRPr sz="1800">
                <a:solidFill>
                  <a:schemeClr val="tx1"/>
                </a:solidFill>
                <a:latin typeface="Nunito" panose="00000500000000000000" pitchFamily="2" charset="0"/>
              </a:defRPr>
            </a:lvl1pPr>
          </a:lstStyle>
          <a:p>
            <a:r>
              <a:rPr lang="nl-BE"/>
              <a:t>Klik (op pictogram) </a:t>
            </a:r>
            <a:br>
              <a:rPr lang="nl-BE"/>
            </a:br>
            <a:r>
              <a:rPr lang="nl-BE"/>
              <a:t>om foto toe te voegen</a:t>
            </a:r>
          </a:p>
        </p:txBody>
      </p:sp>
      <p:sp>
        <p:nvSpPr>
          <p:cNvPr id="35" name="Tijdelijke aanduiding voor datum 34">
            <a:extLst>
              <a:ext uri="{FF2B5EF4-FFF2-40B4-BE49-F238E27FC236}">
                <a16:creationId xmlns:a16="http://schemas.microsoft.com/office/drawing/2014/main" id="{BDD0CB5E-55F5-41B4-A487-32473036F265}"/>
              </a:ext>
            </a:extLst>
          </p:cNvPr>
          <p:cNvSpPr>
            <a:spLocks noGrp="1"/>
          </p:cNvSpPr>
          <p:nvPr>
            <p:ph type="dt" sz="half" idx="23"/>
          </p:nvPr>
        </p:nvSpPr>
        <p:spPr/>
        <p:txBody>
          <a:bodyPr/>
          <a:lstStyle/>
          <a:p>
            <a:pPr algn="ctr"/>
            <a:fld id="{E6456A58-5957-4F29-B025-737CF0DB5E01}" type="datetime1">
              <a:rPr lang="nl-BE" smtClean="0"/>
              <a:t>9/05/2022</a:t>
            </a:fld>
            <a:endParaRPr lang="nl-BE"/>
          </a:p>
        </p:txBody>
      </p:sp>
      <p:sp>
        <p:nvSpPr>
          <p:cNvPr id="36" name="Tijdelijke aanduiding voor voettekst 35">
            <a:extLst>
              <a:ext uri="{FF2B5EF4-FFF2-40B4-BE49-F238E27FC236}">
                <a16:creationId xmlns:a16="http://schemas.microsoft.com/office/drawing/2014/main" id="{C6C64772-271A-404C-B273-DE0BE1CA5E67}"/>
              </a:ext>
            </a:extLst>
          </p:cNvPr>
          <p:cNvSpPr>
            <a:spLocks noGrp="1"/>
          </p:cNvSpPr>
          <p:nvPr>
            <p:ph type="ftr" sz="quarter" idx="24"/>
          </p:nvPr>
        </p:nvSpPr>
        <p:spPr/>
        <p:txBody>
          <a:bodyPr/>
          <a:lstStyle/>
          <a:p>
            <a:r>
              <a:rPr lang="en-US"/>
              <a:t>2ITF APP/AI</a:t>
            </a:r>
            <a:endParaRPr lang="nl-BE" sz="950"/>
          </a:p>
        </p:txBody>
      </p:sp>
      <p:sp>
        <p:nvSpPr>
          <p:cNvPr id="37" name="Tijdelijke aanduiding voor dianummer 36">
            <a:extLst>
              <a:ext uri="{FF2B5EF4-FFF2-40B4-BE49-F238E27FC236}">
                <a16:creationId xmlns:a16="http://schemas.microsoft.com/office/drawing/2014/main" id="{39716FCD-D9F2-46A8-9A83-32E06E2505B5}"/>
              </a:ext>
            </a:extLst>
          </p:cNvPr>
          <p:cNvSpPr>
            <a:spLocks noGrp="1"/>
          </p:cNvSpPr>
          <p:nvPr>
            <p:ph type="sldNum" sz="quarter" idx="25"/>
          </p:nvPr>
        </p:nvSpPr>
        <p:spPr/>
        <p:txBody>
          <a:bodyPr/>
          <a:lstStyle/>
          <a:p>
            <a:fld id="{763F2D79-C75E-42E1-AD06-AE3EAB2BE1D7}" type="slidenum">
              <a:rPr lang="nl-BE" smtClean="0"/>
              <a:pPr/>
              <a:t>‹nr.›</a:t>
            </a:fld>
            <a:endParaRPr lang="nl-BE" sz="1200"/>
          </a:p>
        </p:txBody>
      </p:sp>
      <p:cxnSp>
        <p:nvCxnSpPr>
          <p:cNvPr id="26" name="Rechte verbindingslijn 25">
            <a:extLst>
              <a:ext uri="{FF2B5EF4-FFF2-40B4-BE49-F238E27FC236}">
                <a16:creationId xmlns:a16="http://schemas.microsoft.com/office/drawing/2014/main" id="{7569720E-F21A-4479-B42C-34F4A4D4D3AC}"/>
              </a:ext>
            </a:extLst>
          </p:cNvPr>
          <p:cNvCxnSpPr>
            <a:cxnSpLocks/>
          </p:cNvCxnSpPr>
          <p:nvPr userDrawn="1"/>
        </p:nvCxnSpPr>
        <p:spPr>
          <a:xfrm>
            <a:off x="336000" y="1440000"/>
            <a:ext cx="11520000" cy="0"/>
          </a:xfrm>
          <a:prstGeom prst="line">
            <a:avLst/>
          </a:prstGeom>
          <a:ln w="6350">
            <a:solidFill>
              <a:srgbClr val="009CAB"/>
            </a:solidFill>
          </a:ln>
        </p:spPr>
        <p:style>
          <a:lnRef idx="1">
            <a:schemeClr val="accent1"/>
          </a:lnRef>
          <a:fillRef idx="0">
            <a:schemeClr val="accent1"/>
          </a:fillRef>
          <a:effectRef idx="0">
            <a:schemeClr val="accent1"/>
          </a:effectRef>
          <a:fontRef idx="minor">
            <a:schemeClr val="tx1"/>
          </a:fontRef>
        </p:style>
      </p:cxnSp>
      <p:sp>
        <p:nvSpPr>
          <p:cNvPr id="40" name="Titel 25">
            <a:extLst>
              <a:ext uri="{FF2B5EF4-FFF2-40B4-BE49-F238E27FC236}">
                <a16:creationId xmlns:a16="http://schemas.microsoft.com/office/drawing/2014/main" id="{D4A48C9A-70AD-4D70-A258-EA9A3E552AB8}"/>
              </a:ext>
            </a:extLst>
          </p:cNvPr>
          <p:cNvSpPr>
            <a:spLocks noGrp="1"/>
          </p:cNvSpPr>
          <p:nvPr>
            <p:ph type="title" hasCustomPrompt="1"/>
          </p:nvPr>
        </p:nvSpPr>
        <p:spPr>
          <a:xfrm>
            <a:off x="0" y="569018"/>
            <a:ext cx="12192000" cy="866730"/>
          </a:xfrm>
          <a:solidFill>
            <a:schemeClr val="bg1">
              <a:alpha val="80000"/>
            </a:schemeClr>
          </a:solidFill>
        </p:spPr>
        <p:txBody>
          <a:bodyPr wrap="none" lIns="720000" tIns="252000" rIns="720000" bIns="108000" anchor="b" anchorCtr="0">
            <a:normAutofit/>
          </a:bodyPr>
          <a:lstStyle>
            <a:lvl1pPr>
              <a:lnSpc>
                <a:spcPct val="90000"/>
              </a:lnSpc>
              <a:defRPr sz="3600" b="0">
                <a:solidFill>
                  <a:srgbClr val="009CAB"/>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41" name="Tijdelijke aanduiding voor tekst 17">
            <a:extLst>
              <a:ext uri="{FF2B5EF4-FFF2-40B4-BE49-F238E27FC236}">
                <a16:creationId xmlns:a16="http://schemas.microsoft.com/office/drawing/2014/main" id="{34F9DE5B-5C4E-448A-A493-C93B98063859}"/>
              </a:ext>
            </a:extLst>
          </p:cNvPr>
          <p:cNvSpPr>
            <a:spLocks noGrp="1"/>
          </p:cNvSpPr>
          <p:nvPr>
            <p:ph type="body" sz="quarter" idx="26" hasCustomPrompt="1"/>
          </p:nvPr>
        </p:nvSpPr>
        <p:spPr>
          <a:xfrm>
            <a:off x="1234886" y="2318939"/>
            <a:ext cx="4680000" cy="779701"/>
          </a:xfrm>
        </p:spPr>
        <p:txBody>
          <a:bodyPr lIns="0" tIns="0" rIns="0" bIns="0" anchor="t" anchorCtr="0">
            <a:spAutoFit/>
          </a:bodyPr>
          <a:lstStyle>
            <a:lvl1pPr algn="l">
              <a:lnSpc>
                <a:spcPct val="100000"/>
              </a:lnSpc>
              <a:defRPr sz="3800" b="0" baseline="10000">
                <a:solidFill>
                  <a:srgbClr val="F04C25"/>
                </a:solidFill>
                <a:highlight>
                  <a:srgbClr val="F8F8F8"/>
                </a:highlight>
                <a:latin typeface="Poppins Thin" panose="00000300000000000000" pitchFamily="2" charset="0"/>
                <a:cs typeface="Poppins Thin" panose="00000300000000000000" pitchFamily="2" charset="0"/>
              </a:defRPr>
            </a:lvl1pPr>
          </a:lstStyle>
          <a:p>
            <a:pPr lvl="0"/>
            <a:r>
              <a:rPr lang="nl-NL"/>
              <a:t>Klik om bijschrift toe te</a:t>
            </a:r>
            <a:br>
              <a:rPr lang="nl-NL"/>
            </a:br>
            <a:r>
              <a:rPr lang="nl-NL"/>
              <a:t>voegen</a:t>
            </a:r>
            <a:endParaRPr lang="nl-BE"/>
          </a:p>
        </p:txBody>
      </p:sp>
      <p:sp>
        <p:nvSpPr>
          <p:cNvPr id="10" name="Tijdelijke aanduiding voor tekst 2">
            <a:extLst>
              <a:ext uri="{FF2B5EF4-FFF2-40B4-BE49-F238E27FC236}">
                <a16:creationId xmlns:a16="http://schemas.microsoft.com/office/drawing/2014/main" id="{54101F96-2C91-404F-B785-5F4ADD9EA72A}"/>
              </a:ext>
            </a:extLst>
          </p:cNvPr>
          <p:cNvSpPr>
            <a:spLocks noGrp="1"/>
          </p:cNvSpPr>
          <p:nvPr>
            <p:ph type="body" sz="quarter" idx="17" hasCustomPrompt="1"/>
          </p:nvPr>
        </p:nvSpPr>
        <p:spPr>
          <a:xfrm>
            <a:off x="0" y="0"/>
            <a:ext cx="5635275" cy="581542"/>
          </a:xfrm>
          <a:solidFill>
            <a:srgbClr val="F04C25"/>
          </a:solidFill>
        </p:spPr>
        <p:txBody>
          <a:bodyPr wrap="none" lIns="180000" tIns="108000" rIns="216000" bIns="108000" anchor="ctr" anchorCtr="0">
            <a:spAutoFit/>
          </a:bodyPr>
          <a:lstStyle>
            <a:lvl1pPr marL="216000" indent="-216000">
              <a:buClr>
                <a:schemeClr val="bg1"/>
              </a:buClr>
              <a:buSzPct val="90000"/>
              <a:buFont typeface="Nunito Light" panose="00000400000000000000" pitchFamily="2" charset="0"/>
              <a:buChar char="⟩"/>
              <a:defRPr sz="2600">
                <a:solidFill>
                  <a:schemeClr val="bg1"/>
                </a:solidFill>
                <a:latin typeface="Poppins Thin" panose="00000300000000000000" pitchFamily="2" charset="0"/>
                <a:cs typeface="Poppins Thin" panose="00000300000000000000" pitchFamily="2" charset="0"/>
              </a:defRPr>
            </a:lvl1pPr>
          </a:lstStyle>
          <a:p>
            <a:r>
              <a:rPr lang="nl-NL"/>
              <a:t>Klik om hoofding toe te voegen</a:t>
            </a:r>
            <a:endParaRPr lang="nl-BE"/>
          </a:p>
        </p:txBody>
      </p:sp>
    </p:spTree>
    <p:extLst>
      <p:ext uri="{BB962C8B-B14F-4D97-AF65-F5344CB8AC3E}">
        <p14:creationId xmlns:p14="http://schemas.microsoft.com/office/powerpoint/2010/main" val="32523903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OTOSLIDE (klassiek) | Hoofding + titel + 2 foto's + bijschrift">
    <p:spTree>
      <p:nvGrpSpPr>
        <p:cNvPr id="1" name=""/>
        <p:cNvGrpSpPr/>
        <p:nvPr/>
      </p:nvGrpSpPr>
      <p:grpSpPr>
        <a:xfrm>
          <a:off x="0" y="0"/>
          <a:ext cx="0" cy="0"/>
          <a:chOff x="0" y="0"/>
          <a:chExt cx="0" cy="0"/>
        </a:xfrm>
      </p:grpSpPr>
      <p:sp>
        <p:nvSpPr>
          <p:cNvPr id="29" name="Tijdelijke aanduiding voor afbeelding 4">
            <a:extLst>
              <a:ext uri="{FF2B5EF4-FFF2-40B4-BE49-F238E27FC236}">
                <a16:creationId xmlns:a16="http://schemas.microsoft.com/office/drawing/2014/main" id="{924A7B73-253E-4CCF-9D50-487F80D447A3}"/>
              </a:ext>
            </a:extLst>
          </p:cNvPr>
          <p:cNvSpPr>
            <a:spLocks noGrp="1"/>
          </p:cNvSpPr>
          <p:nvPr>
            <p:ph type="pic" sz="quarter" idx="31" hasCustomPrompt="1"/>
          </p:nvPr>
        </p:nvSpPr>
        <p:spPr>
          <a:xfrm>
            <a:off x="6454463" y="1794943"/>
            <a:ext cx="5018400" cy="4541889"/>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23" name="Tijdelijke aanduiding voor afbeelding 4">
            <a:extLst>
              <a:ext uri="{FF2B5EF4-FFF2-40B4-BE49-F238E27FC236}">
                <a16:creationId xmlns:a16="http://schemas.microsoft.com/office/drawing/2014/main" id="{F49CC611-D7EA-4FE6-9564-DCCBEC05FC33}"/>
              </a:ext>
            </a:extLst>
          </p:cNvPr>
          <p:cNvSpPr>
            <a:spLocks noGrp="1"/>
          </p:cNvSpPr>
          <p:nvPr>
            <p:ph type="pic" sz="quarter" idx="30" hasCustomPrompt="1"/>
          </p:nvPr>
        </p:nvSpPr>
        <p:spPr>
          <a:xfrm>
            <a:off x="729937" y="1794943"/>
            <a:ext cx="5018400" cy="4541889"/>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24" name="Tijdelijke aanduiding voor datum 23">
            <a:extLst>
              <a:ext uri="{FF2B5EF4-FFF2-40B4-BE49-F238E27FC236}">
                <a16:creationId xmlns:a16="http://schemas.microsoft.com/office/drawing/2014/main" id="{5AB55764-4161-4FE0-9C1F-BE445AB5AB95}"/>
              </a:ext>
            </a:extLst>
          </p:cNvPr>
          <p:cNvSpPr>
            <a:spLocks noGrp="1"/>
          </p:cNvSpPr>
          <p:nvPr>
            <p:ph type="dt" sz="half" idx="27"/>
          </p:nvPr>
        </p:nvSpPr>
        <p:spPr/>
        <p:txBody>
          <a:bodyPr/>
          <a:lstStyle/>
          <a:p>
            <a:pPr algn="ctr"/>
            <a:fld id="{33E5CBB3-2C5C-4978-81E9-AF3962CA86B5}" type="datetime1">
              <a:rPr lang="nl-BE" smtClean="0"/>
              <a:t>9/05/2022</a:t>
            </a:fld>
            <a:endParaRPr lang="nl-BE"/>
          </a:p>
        </p:txBody>
      </p:sp>
      <p:sp>
        <p:nvSpPr>
          <p:cNvPr id="25" name="Tijdelijke aanduiding voor voettekst 24">
            <a:extLst>
              <a:ext uri="{FF2B5EF4-FFF2-40B4-BE49-F238E27FC236}">
                <a16:creationId xmlns:a16="http://schemas.microsoft.com/office/drawing/2014/main" id="{1F5C53F0-929F-4E23-9B6E-352FAD2C5683}"/>
              </a:ext>
            </a:extLst>
          </p:cNvPr>
          <p:cNvSpPr>
            <a:spLocks noGrp="1"/>
          </p:cNvSpPr>
          <p:nvPr>
            <p:ph type="ftr" sz="quarter" idx="28"/>
          </p:nvPr>
        </p:nvSpPr>
        <p:spPr/>
        <p:txBody>
          <a:bodyPr/>
          <a:lstStyle/>
          <a:p>
            <a:r>
              <a:rPr lang="en-US"/>
              <a:t>2ITF APP/AI</a:t>
            </a:r>
            <a:endParaRPr lang="nl-BE" sz="950"/>
          </a:p>
        </p:txBody>
      </p:sp>
      <p:sp>
        <p:nvSpPr>
          <p:cNvPr id="27" name="Tijdelijke aanduiding voor dianummer 26">
            <a:extLst>
              <a:ext uri="{FF2B5EF4-FFF2-40B4-BE49-F238E27FC236}">
                <a16:creationId xmlns:a16="http://schemas.microsoft.com/office/drawing/2014/main" id="{25D0C58C-8C69-4C3F-9BFC-526A8AAABF3B}"/>
              </a:ext>
            </a:extLst>
          </p:cNvPr>
          <p:cNvSpPr>
            <a:spLocks noGrp="1"/>
          </p:cNvSpPr>
          <p:nvPr>
            <p:ph type="sldNum" sz="quarter" idx="29"/>
          </p:nvPr>
        </p:nvSpPr>
        <p:spPr/>
        <p:txBody>
          <a:bodyPr/>
          <a:lstStyle/>
          <a:p>
            <a:fld id="{763F2D79-C75E-42E1-AD06-AE3EAB2BE1D7}" type="slidenum">
              <a:rPr lang="nl-BE" smtClean="0"/>
              <a:pPr/>
              <a:t>‹nr.›</a:t>
            </a:fld>
            <a:endParaRPr lang="nl-BE" sz="1200"/>
          </a:p>
        </p:txBody>
      </p:sp>
      <p:cxnSp>
        <p:nvCxnSpPr>
          <p:cNvPr id="13" name="Rechte verbindingslijn 12">
            <a:extLst>
              <a:ext uri="{FF2B5EF4-FFF2-40B4-BE49-F238E27FC236}">
                <a16:creationId xmlns:a16="http://schemas.microsoft.com/office/drawing/2014/main" id="{39313763-75D7-4D3B-B26B-17643E8EE2AC}"/>
              </a:ext>
            </a:extLst>
          </p:cNvPr>
          <p:cNvCxnSpPr>
            <a:cxnSpLocks/>
          </p:cNvCxnSpPr>
          <p:nvPr userDrawn="1"/>
        </p:nvCxnSpPr>
        <p:spPr>
          <a:xfrm>
            <a:off x="336000" y="1440000"/>
            <a:ext cx="11520000" cy="0"/>
          </a:xfrm>
          <a:prstGeom prst="line">
            <a:avLst/>
          </a:prstGeom>
          <a:ln w="6350">
            <a:solidFill>
              <a:srgbClr val="009CAB"/>
            </a:solidFill>
          </a:ln>
        </p:spPr>
        <p:style>
          <a:lnRef idx="1">
            <a:schemeClr val="accent1"/>
          </a:lnRef>
          <a:fillRef idx="0">
            <a:schemeClr val="accent1"/>
          </a:fillRef>
          <a:effectRef idx="0">
            <a:schemeClr val="accent1"/>
          </a:effectRef>
          <a:fontRef idx="minor">
            <a:schemeClr val="tx1"/>
          </a:fontRef>
        </p:style>
      </p:cxnSp>
      <p:sp>
        <p:nvSpPr>
          <p:cNvPr id="17" name="Titel 25">
            <a:extLst>
              <a:ext uri="{FF2B5EF4-FFF2-40B4-BE49-F238E27FC236}">
                <a16:creationId xmlns:a16="http://schemas.microsoft.com/office/drawing/2014/main" id="{CF80A134-BC38-4A91-BD84-0D05EC6FCCFE}"/>
              </a:ext>
            </a:extLst>
          </p:cNvPr>
          <p:cNvSpPr>
            <a:spLocks noGrp="1"/>
          </p:cNvSpPr>
          <p:nvPr>
            <p:ph type="title" hasCustomPrompt="1"/>
          </p:nvPr>
        </p:nvSpPr>
        <p:spPr>
          <a:xfrm>
            <a:off x="0" y="569018"/>
            <a:ext cx="12192000" cy="866730"/>
          </a:xfrm>
          <a:solidFill>
            <a:schemeClr val="bg1">
              <a:alpha val="80000"/>
            </a:schemeClr>
          </a:solidFill>
        </p:spPr>
        <p:txBody>
          <a:bodyPr wrap="none" lIns="720000" tIns="252000" rIns="720000" bIns="108000" anchor="b" anchorCtr="0">
            <a:normAutofit/>
          </a:bodyPr>
          <a:lstStyle>
            <a:lvl1pPr>
              <a:lnSpc>
                <a:spcPct val="90000"/>
              </a:lnSpc>
              <a:defRPr sz="3600" b="0">
                <a:solidFill>
                  <a:srgbClr val="009CAB"/>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26" name="Tijdelijke aanduiding voor tekst 17">
            <a:extLst>
              <a:ext uri="{FF2B5EF4-FFF2-40B4-BE49-F238E27FC236}">
                <a16:creationId xmlns:a16="http://schemas.microsoft.com/office/drawing/2014/main" id="{0391DFC5-C85C-47CD-A82D-8054C3285706}"/>
              </a:ext>
            </a:extLst>
          </p:cNvPr>
          <p:cNvSpPr>
            <a:spLocks noGrp="1"/>
          </p:cNvSpPr>
          <p:nvPr>
            <p:ph type="body" sz="quarter" idx="22" hasCustomPrompt="1"/>
          </p:nvPr>
        </p:nvSpPr>
        <p:spPr>
          <a:xfrm>
            <a:off x="729937" y="5374575"/>
            <a:ext cx="5018400" cy="620042"/>
          </a:xfrm>
        </p:spPr>
        <p:txBody>
          <a:bodyPr wrap="square" lIns="540000" tIns="0" rIns="540000" bIns="0" anchor="b" anchorCtr="0">
            <a:spAutoFit/>
          </a:bodyPr>
          <a:lstStyle>
            <a:lvl1pPr algn="ctr">
              <a:lnSpc>
                <a:spcPct val="110000"/>
              </a:lnSpc>
              <a:defRPr sz="2800" b="0" baseline="10000">
                <a:solidFill>
                  <a:srgbClr val="F04C25"/>
                </a:solidFill>
                <a:highlight>
                  <a:srgbClr val="F8F8F8"/>
                </a:highlight>
                <a:latin typeface="Poppins ExtraLight" panose="00000300000000000000" pitchFamily="2" charset="0"/>
                <a:cs typeface="Poppins ExtraLight" panose="00000300000000000000" pitchFamily="2" charset="0"/>
              </a:defRPr>
            </a:lvl1pPr>
          </a:lstStyle>
          <a:p>
            <a:pPr lvl="0"/>
            <a:r>
              <a:rPr lang="nl-NL"/>
              <a:t>Klik om bijschrift toe te</a:t>
            </a:r>
            <a:br>
              <a:rPr lang="nl-NL"/>
            </a:br>
            <a:r>
              <a:rPr lang="nl-NL"/>
              <a:t>voegen</a:t>
            </a:r>
            <a:endParaRPr lang="nl-BE"/>
          </a:p>
        </p:txBody>
      </p:sp>
      <p:sp>
        <p:nvSpPr>
          <p:cNvPr id="30" name="Tijdelijke aanduiding voor tekst 17">
            <a:extLst>
              <a:ext uri="{FF2B5EF4-FFF2-40B4-BE49-F238E27FC236}">
                <a16:creationId xmlns:a16="http://schemas.microsoft.com/office/drawing/2014/main" id="{DDC6C642-B60A-4191-B424-320E89CF7FF9}"/>
              </a:ext>
            </a:extLst>
          </p:cNvPr>
          <p:cNvSpPr>
            <a:spLocks noGrp="1"/>
          </p:cNvSpPr>
          <p:nvPr>
            <p:ph type="body" sz="quarter" idx="32" hasCustomPrompt="1"/>
          </p:nvPr>
        </p:nvSpPr>
        <p:spPr>
          <a:xfrm>
            <a:off x="6454463" y="5374575"/>
            <a:ext cx="5018400" cy="620042"/>
          </a:xfrm>
        </p:spPr>
        <p:txBody>
          <a:bodyPr wrap="square" lIns="540000" tIns="0" rIns="540000" bIns="0" anchor="b" anchorCtr="0">
            <a:spAutoFit/>
          </a:bodyPr>
          <a:lstStyle>
            <a:lvl1pPr algn="ctr">
              <a:lnSpc>
                <a:spcPct val="110000"/>
              </a:lnSpc>
              <a:defRPr sz="2800" b="0" baseline="10000">
                <a:solidFill>
                  <a:srgbClr val="F04C25"/>
                </a:solidFill>
                <a:highlight>
                  <a:srgbClr val="F8F8F8"/>
                </a:highlight>
                <a:latin typeface="Poppins ExtraLight" panose="00000300000000000000" pitchFamily="2" charset="0"/>
                <a:cs typeface="Poppins ExtraLight" panose="00000300000000000000" pitchFamily="2" charset="0"/>
              </a:defRPr>
            </a:lvl1pPr>
          </a:lstStyle>
          <a:p>
            <a:pPr lvl="0"/>
            <a:r>
              <a:rPr lang="nl-NL"/>
              <a:t>Klik om bijschrift toe te</a:t>
            </a:r>
            <a:br>
              <a:rPr lang="nl-NL"/>
            </a:br>
            <a:r>
              <a:rPr lang="nl-NL"/>
              <a:t>voegen</a:t>
            </a:r>
            <a:endParaRPr lang="nl-BE"/>
          </a:p>
        </p:txBody>
      </p:sp>
      <p:sp>
        <p:nvSpPr>
          <p:cNvPr id="12" name="Tijdelijke aanduiding voor tekst 2">
            <a:extLst>
              <a:ext uri="{FF2B5EF4-FFF2-40B4-BE49-F238E27FC236}">
                <a16:creationId xmlns:a16="http://schemas.microsoft.com/office/drawing/2014/main" id="{DFD1E3D1-4E4B-4899-B2D5-FEC7DF886630}"/>
              </a:ext>
            </a:extLst>
          </p:cNvPr>
          <p:cNvSpPr>
            <a:spLocks noGrp="1"/>
          </p:cNvSpPr>
          <p:nvPr>
            <p:ph type="body" sz="quarter" idx="17" hasCustomPrompt="1"/>
          </p:nvPr>
        </p:nvSpPr>
        <p:spPr>
          <a:xfrm>
            <a:off x="0" y="0"/>
            <a:ext cx="5635275" cy="581542"/>
          </a:xfrm>
          <a:solidFill>
            <a:srgbClr val="F04C25"/>
          </a:solidFill>
        </p:spPr>
        <p:txBody>
          <a:bodyPr wrap="none" lIns="180000" tIns="108000" rIns="216000" bIns="108000" anchor="ctr" anchorCtr="0">
            <a:spAutoFit/>
          </a:bodyPr>
          <a:lstStyle>
            <a:lvl1pPr marL="216000" indent="-216000">
              <a:buClr>
                <a:schemeClr val="bg1"/>
              </a:buClr>
              <a:buSzPct val="90000"/>
              <a:buFont typeface="Nunito Light" panose="00000400000000000000" pitchFamily="2" charset="0"/>
              <a:buChar char="⟩"/>
              <a:defRPr sz="2600">
                <a:solidFill>
                  <a:schemeClr val="bg1"/>
                </a:solidFill>
                <a:latin typeface="Poppins Thin" panose="00000300000000000000" pitchFamily="2" charset="0"/>
                <a:cs typeface="Poppins Thin" panose="00000300000000000000" pitchFamily="2" charset="0"/>
              </a:defRPr>
            </a:lvl1pPr>
          </a:lstStyle>
          <a:p>
            <a:r>
              <a:rPr lang="nl-NL"/>
              <a:t>Klik om hoofding toe te voegen</a:t>
            </a:r>
            <a:endParaRPr lang="nl-BE"/>
          </a:p>
        </p:txBody>
      </p:sp>
    </p:spTree>
    <p:extLst>
      <p:ext uri="{BB962C8B-B14F-4D97-AF65-F5344CB8AC3E}">
        <p14:creationId xmlns:p14="http://schemas.microsoft.com/office/powerpoint/2010/main" val="6323275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TOSLIDE (klassiek) | Hoofding + foto + bijschrift">
    <p:spTree>
      <p:nvGrpSpPr>
        <p:cNvPr id="1" name=""/>
        <p:cNvGrpSpPr/>
        <p:nvPr/>
      </p:nvGrpSpPr>
      <p:grpSpPr>
        <a:xfrm>
          <a:off x="0" y="0"/>
          <a:ext cx="0" cy="0"/>
          <a:chOff x="0" y="0"/>
          <a:chExt cx="0" cy="0"/>
        </a:xfrm>
      </p:grpSpPr>
      <p:sp>
        <p:nvSpPr>
          <p:cNvPr id="12" name="Tijdelijke aanduiding voor afbeelding 11">
            <a:extLst>
              <a:ext uri="{FF2B5EF4-FFF2-40B4-BE49-F238E27FC236}">
                <a16:creationId xmlns:a16="http://schemas.microsoft.com/office/drawing/2014/main" id="{3F15A99C-AC82-4AE3-A19B-3B90C7BA3775}"/>
              </a:ext>
            </a:extLst>
          </p:cNvPr>
          <p:cNvSpPr>
            <a:spLocks noGrp="1"/>
          </p:cNvSpPr>
          <p:nvPr>
            <p:ph type="pic" sz="quarter" idx="13" hasCustomPrompt="1"/>
          </p:nvPr>
        </p:nvSpPr>
        <p:spPr>
          <a:xfrm>
            <a:off x="719137" y="1056828"/>
            <a:ext cx="10753726" cy="5279999"/>
          </a:xfrm>
          <a:solidFill>
            <a:schemeClr val="accent5">
              <a:lumMod val="20000"/>
              <a:lumOff val="80000"/>
            </a:schemeClr>
          </a:solidFill>
        </p:spPr>
        <p:txBody>
          <a:bodyPr lIns="360000" tIns="1440000" rIns="360000" bIns="360000"/>
          <a:lstStyle>
            <a:lvl1pPr algn="ctr">
              <a:buNone/>
              <a:defRPr sz="1800">
                <a:solidFill>
                  <a:schemeClr val="tx1"/>
                </a:solidFill>
                <a:latin typeface="Nunito" panose="00000500000000000000" pitchFamily="2" charset="0"/>
              </a:defRPr>
            </a:lvl1pPr>
          </a:lstStyle>
          <a:p>
            <a:r>
              <a:rPr lang="nl-BE"/>
              <a:t>Klik (op pictogram)</a:t>
            </a:r>
            <a:br>
              <a:rPr lang="nl-BE"/>
            </a:br>
            <a:r>
              <a:rPr lang="nl-BE"/>
              <a:t>om afbeelding toe te voegen</a:t>
            </a:r>
          </a:p>
        </p:txBody>
      </p:sp>
      <p:sp>
        <p:nvSpPr>
          <p:cNvPr id="34" name="Tijdelijke aanduiding voor datum 33">
            <a:extLst>
              <a:ext uri="{FF2B5EF4-FFF2-40B4-BE49-F238E27FC236}">
                <a16:creationId xmlns:a16="http://schemas.microsoft.com/office/drawing/2014/main" id="{8934CAFA-9964-4BDD-B9F3-8CCA718B5DA0}"/>
              </a:ext>
            </a:extLst>
          </p:cNvPr>
          <p:cNvSpPr>
            <a:spLocks noGrp="1"/>
          </p:cNvSpPr>
          <p:nvPr>
            <p:ph type="dt" sz="half" idx="23"/>
          </p:nvPr>
        </p:nvSpPr>
        <p:spPr/>
        <p:txBody>
          <a:bodyPr/>
          <a:lstStyle/>
          <a:p>
            <a:pPr algn="ctr"/>
            <a:fld id="{97891FDD-72A7-4E1B-9E57-F4A31A6C51E1}" type="datetime1">
              <a:rPr lang="nl-BE" smtClean="0"/>
              <a:t>9/05/2022</a:t>
            </a:fld>
            <a:endParaRPr lang="nl-BE"/>
          </a:p>
        </p:txBody>
      </p:sp>
      <p:sp>
        <p:nvSpPr>
          <p:cNvPr id="35" name="Tijdelijke aanduiding voor voettekst 34">
            <a:extLst>
              <a:ext uri="{FF2B5EF4-FFF2-40B4-BE49-F238E27FC236}">
                <a16:creationId xmlns:a16="http://schemas.microsoft.com/office/drawing/2014/main" id="{71F9BDE8-C4C3-4D22-9346-36E19E435B52}"/>
              </a:ext>
            </a:extLst>
          </p:cNvPr>
          <p:cNvSpPr>
            <a:spLocks noGrp="1"/>
          </p:cNvSpPr>
          <p:nvPr>
            <p:ph type="ftr" sz="quarter" idx="24"/>
          </p:nvPr>
        </p:nvSpPr>
        <p:spPr/>
        <p:txBody>
          <a:bodyPr/>
          <a:lstStyle/>
          <a:p>
            <a:r>
              <a:rPr lang="en-US"/>
              <a:t>2ITF APP/AI</a:t>
            </a:r>
            <a:endParaRPr lang="nl-BE" sz="950"/>
          </a:p>
        </p:txBody>
      </p:sp>
      <p:sp>
        <p:nvSpPr>
          <p:cNvPr id="36" name="Tijdelijke aanduiding voor dianummer 35">
            <a:extLst>
              <a:ext uri="{FF2B5EF4-FFF2-40B4-BE49-F238E27FC236}">
                <a16:creationId xmlns:a16="http://schemas.microsoft.com/office/drawing/2014/main" id="{8630F9EE-81FB-4BF1-AA92-8B67B17BB740}"/>
              </a:ext>
            </a:extLst>
          </p:cNvPr>
          <p:cNvSpPr>
            <a:spLocks noGrp="1"/>
          </p:cNvSpPr>
          <p:nvPr>
            <p:ph type="sldNum" sz="quarter" idx="25"/>
          </p:nvPr>
        </p:nvSpPr>
        <p:spPr/>
        <p:txBody>
          <a:bodyPr/>
          <a:lstStyle/>
          <a:p>
            <a:fld id="{763F2D79-C75E-42E1-AD06-AE3EAB2BE1D7}" type="slidenum">
              <a:rPr lang="nl-BE" smtClean="0"/>
              <a:pPr/>
              <a:t>‹nr.›</a:t>
            </a:fld>
            <a:endParaRPr lang="nl-BE" sz="1200"/>
          </a:p>
        </p:txBody>
      </p:sp>
      <p:sp>
        <p:nvSpPr>
          <p:cNvPr id="39" name="Tijdelijke aanduiding voor tekst 17">
            <a:extLst>
              <a:ext uri="{FF2B5EF4-FFF2-40B4-BE49-F238E27FC236}">
                <a16:creationId xmlns:a16="http://schemas.microsoft.com/office/drawing/2014/main" id="{0CFE76EF-823C-4310-A6D8-69A546686D33}"/>
              </a:ext>
            </a:extLst>
          </p:cNvPr>
          <p:cNvSpPr>
            <a:spLocks noGrp="1"/>
          </p:cNvSpPr>
          <p:nvPr>
            <p:ph type="body" sz="quarter" idx="26" hasCustomPrompt="1"/>
          </p:nvPr>
        </p:nvSpPr>
        <p:spPr>
          <a:xfrm>
            <a:off x="1237849" y="1592444"/>
            <a:ext cx="4680000" cy="779701"/>
          </a:xfrm>
        </p:spPr>
        <p:txBody>
          <a:bodyPr lIns="0" tIns="0" rIns="0" bIns="0" anchor="t" anchorCtr="0">
            <a:spAutoFit/>
          </a:bodyPr>
          <a:lstStyle>
            <a:lvl1pPr algn="l">
              <a:lnSpc>
                <a:spcPct val="100000"/>
              </a:lnSpc>
              <a:defRPr sz="3800" b="0" baseline="10000">
                <a:solidFill>
                  <a:srgbClr val="F04C25"/>
                </a:solidFill>
                <a:highlight>
                  <a:srgbClr val="F8F8F8"/>
                </a:highlight>
                <a:latin typeface="Poppins Thin" panose="00000300000000000000" pitchFamily="2" charset="0"/>
                <a:cs typeface="Poppins Thin" panose="00000300000000000000" pitchFamily="2" charset="0"/>
              </a:defRPr>
            </a:lvl1pPr>
          </a:lstStyle>
          <a:p>
            <a:pPr lvl="0"/>
            <a:r>
              <a:rPr lang="nl-NL"/>
              <a:t>Klik om bijschrift toe te</a:t>
            </a:r>
            <a:br>
              <a:rPr lang="nl-NL"/>
            </a:br>
            <a:r>
              <a:rPr lang="nl-NL"/>
              <a:t>voegen</a:t>
            </a:r>
            <a:endParaRPr lang="nl-BE"/>
          </a:p>
        </p:txBody>
      </p:sp>
      <p:sp>
        <p:nvSpPr>
          <p:cNvPr id="8" name="Tijdelijke aanduiding voor tekst 2">
            <a:extLst>
              <a:ext uri="{FF2B5EF4-FFF2-40B4-BE49-F238E27FC236}">
                <a16:creationId xmlns:a16="http://schemas.microsoft.com/office/drawing/2014/main" id="{07D283A5-7AAE-4F23-89E2-2318D320167B}"/>
              </a:ext>
            </a:extLst>
          </p:cNvPr>
          <p:cNvSpPr>
            <a:spLocks noGrp="1"/>
          </p:cNvSpPr>
          <p:nvPr>
            <p:ph type="body" sz="quarter" idx="17" hasCustomPrompt="1"/>
          </p:nvPr>
        </p:nvSpPr>
        <p:spPr>
          <a:xfrm>
            <a:off x="0" y="0"/>
            <a:ext cx="5635275" cy="581542"/>
          </a:xfrm>
          <a:solidFill>
            <a:srgbClr val="F04C25"/>
          </a:solidFill>
        </p:spPr>
        <p:txBody>
          <a:bodyPr wrap="none" lIns="180000" tIns="108000" rIns="216000" bIns="108000" anchor="ctr" anchorCtr="0">
            <a:spAutoFit/>
          </a:bodyPr>
          <a:lstStyle>
            <a:lvl1pPr marL="216000" indent="-216000">
              <a:buClr>
                <a:schemeClr val="bg1"/>
              </a:buClr>
              <a:buSzPct val="90000"/>
              <a:buFont typeface="Nunito Light" panose="00000400000000000000" pitchFamily="2" charset="0"/>
              <a:buChar char="⟩"/>
              <a:defRPr sz="2600">
                <a:solidFill>
                  <a:schemeClr val="bg1"/>
                </a:solidFill>
                <a:latin typeface="Poppins Thin" panose="00000300000000000000" pitchFamily="2" charset="0"/>
                <a:cs typeface="Poppins Thin" panose="00000300000000000000" pitchFamily="2" charset="0"/>
              </a:defRPr>
            </a:lvl1pPr>
          </a:lstStyle>
          <a:p>
            <a:r>
              <a:rPr lang="nl-NL"/>
              <a:t>Klik om hoofding toe te voegen</a:t>
            </a:r>
            <a:endParaRPr lang="nl-BE"/>
          </a:p>
        </p:txBody>
      </p:sp>
    </p:spTree>
    <p:extLst>
      <p:ext uri="{BB962C8B-B14F-4D97-AF65-F5344CB8AC3E}">
        <p14:creationId xmlns:p14="http://schemas.microsoft.com/office/powerpoint/2010/main" val="17281034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KSTSLIDE (klassiek - blauw) | Hoofding + titel + tekst">
    <p:spTree>
      <p:nvGrpSpPr>
        <p:cNvPr id="1" name=""/>
        <p:cNvGrpSpPr/>
        <p:nvPr/>
      </p:nvGrpSpPr>
      <p:grpSpPr>
        <a:xfrm>
          <a:off x="0" y="0"/>
          <a:ext cx="0" cy="0"/>
          <a:chOff x="0" y="0"/>
          <a:chExt cx="0" cy="0"/>
        </a:xfrm>
      </p:grpSpPr>
      <p:sp>
        <p:nvSpPr>
          <p:cNvPr id="14" name="Titel 25">
            <a:extLst>
              <a:ext uri="{FF2B5EF4-FFF2-40B4-BE49-F238E27FC236}">
                <a16:creationId xmlns:a16="http://schemas.microsoft.com/office/drawing/2014/main" id="{9AA91DA9-9804-475F-BA3E-0FB3043B8E59}"/>
              </a:ext>
            </a:extLst>
          </p:cNvPr>
          <p:cNvSpPr>
            <a:spLocks noGrp="1"/>
          </p:cNvSpPr>
          <p:nvPr>
            <p:ph type="title" hasCustomPrompt="1"/>
          </p:nvPr>
        </p:nvSpPr>
        <p:spPr>
          <a:xfrm>
            <a:off x="0" y="569018"/>
            <a:ext cx="12192000" cy="866730"/>
          </a:xfrm>
          <a:solidFill>
            <a:schemeClr val="bg1">
              <a:alpha val="80000"/>
            </a:schemeClr>
          </a:solidFill>
        </p:spPr>
        <p:txBody>
          <a:bodyPr wrap="none" lIns="720000" tIns="252000" rIns="720000" bIns="108000" anchor="b" anchorCtr="0">
            <a:normAutofit/>
          </a:bodyPr>
          <a:lstStyle>
            <a:lvl1pPr>
              <a:lnSpc>
                <a:spcPct val="90000"/>
              </a:lnSpc>
              <a:defRPr sz="3600" b="0">
                <a:solidFill>
                  <a:srgbClr val="009CAB"/>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21" name="Tijdelijke aanduiding voor tekst 17">
            <a:extLst>
              <a:ext uri="{FF2B5EF4-FFF2-40B4-BE49-F238E27FC236}">
                <a16:creationId xmlns:a16="http://schemas.microsoft.com/office/drawing/2014/main" id="{56339E45-EB7B-413E-8ABA-D575D603E50E}"/>
              </a:ext>
            </a:extLst>
          </p:cNvPr>
          <p:cNvSpPr>
            <a:spLocks noGrp="1"/>
          </p:cNvSpPr>
          <p:nvPr>
            <p:ph type="body" sz="quarter" idx="20" hasCustomPrompt="1"/>
          </p:nvPr>
        </p:nvSpPr>
        <p:spPr>
          <a:xfrm>
            <a:off x="336549" y="1447199"/>
            <a:ext cx="11519451" cy="4888800"/>
          </a:xfrm>
          <a:solidFill>
            <a:srgbClr val="DDEFF3"/>
          </a:solidFill>
        </p:spPr>
        <p:txBody>
          <a:bodyPr lIns="396000" tIns="360000" rIns="396000" bIns="360000"/>
          <a:lstStyle>
            <a:lvl1pPr>
              <a:defRPr>
                <a:latin typeface="Nunito Light" panose="00000400000000000000" pitchFamily="2" charset="0"/>
              </a:defRPr>
            </a:lvl1pPr>
            <a:lvl2pPr>
              <a:defRPr>
                <a:latin typeface="Nunito Light" panose="00000400000000000000" pitchFamily="2" charset="0"/>
              </a:defRPr>
            </a:lvl2pPr>
            <a:lvl3pPr>
              <a:defRPr>
                <a:latin typeface="Nunito Light" panose="00000400000000000000" pitchFamily="2" charset="0"/>
              </a:defRPr>
            </a:lvl3pPr>
            <a:lvl4pPr>
              <a:defRPr>
                <a:latin typeface="Nunito Light" panose="00000400000000000000" pitchFamily="2" charset="0"/>
              </a:defRPr>
            </a:lvl4pPr>
            <a:lvl5pPr>
              <a:defRPr>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5" name="Tijdelijke aanduiding voor datum 14">
            <a:extLst>
              <a:ext uri="{FF2B5EF4-FFF2-40B4-BE49-F238E27FC236}">
                <a16:creationId xmlns:a16="http://schemas.microsoft.com/office/drawing/2014/main" id="{087AF090-3740-4CA4-A231-F07943B9934C}"/>
              </a:ext>
            </a:extLst>
          </p:cNvPr>
          <p:cNvSpPr>
            <a:spLocks noGrp="1"/>
          </p:cNvSpPr>
          <p:nvPr>
            <p:ph type="dt" sz="half" idx="21"/>
          </p:nvPr>
        </p:nvSpPr>
        <p:spPr/>
        <p:txBody>
          <a:bodyPr/>
          <a:lstStyle/>
          <a:p>
            <a:pPr algn="ctr"/>
            <a:fld id="{275D01CC-55CA-4BCC-B939-07E481223EC3}" type="datetime1">
              <a:rPr lang="nl-BE" smtClean="0"/>
              <a:t>9/05/2022</a:t>
            </a:fld>
            <a:endParaRPr lang="nl-BE"/>
          </a:p>
        </p:txBody>
      </p:sp>
      <p:sp>
        <p:nvSpPr>
          <p:cNvPr id="18" name="Tijdelijke aanduiding voor voettekst 17">
            <a:extLst>
              <a:ext uri="{FF2B5EF4-FFF2-40B4-BE49-F238E27FC236}">
                <a16:creationId xmlns:a16="http://schemas.microsoft.com/office/drawing/2014/main" id="{C43F1501-CF5E-4875-9E59-FB60C4C8AE8E}"/>
              </a:ext>
            </a:extLst>
          </p:cNvPr>
          <p:cNvSpPr>
            <a:spLocks noGrp="1"/>
          </p:cNvSpPr>
          <p:nvPr>
            <p:ph type="ftr" sz="quarter" idx="22"/>
          </p:nvPr>
        </p:nvSpPr>
        <p:spPr/>
        <p:txBody>
          <a:bodyPr/>
          <a:lstStyle/>
          <a:p>
            <a:r>
              <a:rPr lang="en-US"/>
              <a:t>2ITF APP/AI</a:t>
            </a:r>
            <a:endParaRPr lang="nl-BE" sz="950"/>
          </a:p>
        </p:txBody>
      </p:sp>
      <p:sp>
        <p:nvSpPr>
          <p:cNvPr id="19" name="Tijdelijke aanduiding voor dianummer 18">
            <a:extLst>
              <a:ext uri="{FF2B5EF4-FFF2-40B4-BE49-F238E27FC236}">
                <a16:creationId xmlns:a16="http://schemas.microsoft.com/office/drawing/2014/main" id="{5BF15BB3-630E-4554-ADC8-F935C150A4FA}"/>
              </a:ext>
            </a:extLst>
          </p:cNvPr>
          <p:cNvSpPr>
            <a:spLocks noGrp="1"/>
          </p:cNvSpPr>
          <p:nvPr>
            <p:ph type="sldNum" sz="quarter" idx="23"/>
          </p:nvPr>
        </p:nvSpPr>
        <p:spPr/>
        <p:txBody>
          <a:bodyPr/>
          <a:lstStyle/>
          <a:p>
            <a:fld id="{763F2D79-C75E-42E1-AD06-AE3EAB2BE1D7}" type="slidenum">
              <a:rPr lang="nl-BE" smtClean="0"/>
              <a:pPr/>
              <a:t>‹nr.›</a:t>
            </a:fld>
            <a:endParaRPr lang="nl-BE" sz="1200"/>
          </a:p>
        </p:txBody>
      </p:sp>
      <p:cxnSp>
        <p:nvCxnSpPr>
          <p:cNvPr id="10" name="Rechte verbindingslijn 9">
            <a:extLst>
              <a:ext uri="{FF2B5EF4-FFF2-40B4-BE49-F238E27FC236}">
                <a16:creationId xmlns:a16="http://schemas.microsoft.com/office/drawing/2014/main" id="{DE87B9DF-C578-4E16-877C-3ECCB1F3A8F0}"/>
              </a:ext>
            </a:extLst>
          </p:cNvPr>
          <p:cNvCxnSpPr>
            <a:cxnSpLocks/>
          </p:cNvCxnSpPr>
          <p:nvPr userDrawn="1"/>
        </p:nvCxnSpPr>
        <p:spPr>
          <a:xfrm>
            <a:off x="336000" y="1440000"/>
            <a:ext cx="11520000" cy="0"/>
          </a:xfrm>
          <a:prstGeom prst="line">
            <a:avLst/>
          </a:prstGeom>
          <a:ln w="6350">
            <a:solidFill>
              <a:srgbClr val="009CAB"/>
            </a:solidFill>
          </a:ln>
        </p:spPr>
        <p:style>
          <a:lnRef idx="1">
            <a:schemeClr val="accent1"/>
          </a:lnRef>
          <a:fillRef idx="0">
            <a:schemeClr val="accent1"/>
          </a:fillRef>
          <a:effectRef idx="0">
            <a:schemeClr val="accent1"/>
          </a:effectRef>
          <a:fontRef idx="minor">
            <a:schemeClr val="tx1"/>
          </a:fontRef>
        </p:style>
      </p:cxnSp>
      <p:sp>
        <p:nvSpPr>
          <p:cNvPr id="11" name="Tijdelijke aanduiding voor tekst 2">
            <a:extLst>
              <a:ext uri="{FF2B5EF4-FFF2-40B4-BE49-F238E27FC236}">
                <a16:creationId xmlns:a16="http://schemas.microsoft.com/office/drawing/2014/main" id="{69E2DD68-199D-482B-8BF8-23B14C13D61C}"/>
              </a:ext>
            </a:extLst>
          </p:cNvPr>
          <p:cNvSpPr>
            <a:spLocks noGrp="1"/>
          </p:cNvSpPr>
          <p:nvPr>
            <p:ph type="body" sz="quarter" idx="17" hasCustomPrompt="1"/>
          </p:nvPr>
        </p:nvSpPr>
        <p:spPr>
          <a:xfrm>
            <a:off x="0" y="0"/>
            <a:ext cx="5635275" cy="581542"/>
          </a:xfrm>
          <a:solidFill>
            <a:srgbClr val="F04C25"/>
          </a:solidFill>
        </p:spPr>
        <p:txBody>
          <a:bodyPr wrap="none" lIns="180000" tIns="108000" rIns="216000" bIns="108000" anchor="ctr" anchorCtr="0">
            <a:spAutoFit/>
          </a:bodyPr>
          <a:lstStyle>
            <a:lvl1pPr marL="216000" indent="-216000">
              <a:buClr>
                <a:schemeClr val="bg1"/>
              </a:buClr>
              <a:buSzPct val="90000"/>
              <a:buFont typeface="Nunito Light" panose="00000400000000000000" pitchFamily="2" charset="0"/>
              <a:buChar char="⟩"/>
              <a:defRPr sz="2600">
                <a:solidFill>
                  <a:schemeClr val="bg1"/>
                </a:solidFill>
                <a:latin typeface="Poppins Thin" panose="00000300000000000000" pitchFamily="2" charset="0"/>
                <a:cs typeface="Poppins Thin" panose="00000300000000000000" pitchFamily="2" charset="0"/>
              </a:defRPr>
            </a:lvl1pPr>
          </a:lstStyle>
          <a:p>
            <a:r>
              <a:rPr lang="nl-NL"/>
              <a:t>Klik om hoofding toe te voegen</a:t>
            </a:r>
            <a:endParaRPr lang="nl-BE"/>
          </a:p>
        </p:txBody>
      </p:sp>
    </p:spTree>
    <p:extLst>
      <p:ext uri="{BB962C8B-B14F-4D97-AF65-F5344CB8AC3E}">
        <p14:creationId xmlns:p14="http://schemas.microsoft.com/office/powerpoint/2010/main" val="11772433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KSTSLIDE (klassiek - blauw) | Hoofding + titel + tekst (2 kolommen)">
    <p:spTree>
      <p:nvGrpSpPr>
        <p:cNvPr id="1" name=""/>
        <p:cNvGrpSpPr/>
        <p:nvPr/>
      </p:nvGrpSpPr>
      <p:grpSpPr>
        <a:xfrm>
          <a:off x="0" y="0"/>
          <a:ext cx="0" cy="0"/>
          <a:chOff x="0" y="0"/>
          <a:chExt cx="0" cy="0"/>
        </a:xfrm>
      </p:grpSpPr>
      <p:sp>
        <p:nvSpPr>
          <p:cNvPr id="20" name="Tijdelijke aanduiding voor tekst 3">
            <a:extLst>
              <a:ext uri="{FF2B5EF4-FFF2-40B4-BE49-F238E27FC236}">
                <a16:creationId xmlns:a16="http://schemas.microsoft.com/office/drawing/2014/main" id="{6A0E9395-6F93-4AFF-A0B3-F5C9128F8B39}"/>
              </a:ext>
            </a:extLst>
          </p:cNvPr>
          <p:cNvSpPr>
            <a:spLocks noGrp="1"/>
          </p:cNvSpPr>
          <p:nvPr>
            <p:ph type="body" sz="quarter" idx="25" hasCustomPrompt="1"/>
          </p:nvPr>
        </p:nvSpPr>
        <p:spPr>
          <a:xfrm>
            <a:off x="6456913" y="1447199"/>
            <a:ext cx="5399087" cy="4885371"/>
          </a:xfrm>
          <a:solidFill>
            <a:srgbClr val="DDEFF3"/>
          </a:solidFill>
        </p:spPr>
        <p:txBody>
          <a:bodyPr lIns="396000" tIns="360000" rIns="396000" bIns="36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9" name="Tijdelijke aanduiding voor tekst 3">
            <a:extLst>
              <a:ext uri="{FF2B5EF4-FFF2-40B4-BE49-F238E27FC236}">
                <a16:creationId xmlns:a16="http://schemas.microsoft.com/office/drawing/2014/main" id="{8A0229DE-F45F-45D0-898B-C166D7D00DEB}"/>
              </a:ext>
            </a:extLst>
          </p:cNvPr>
          <p:cNvSpPr>
            <a:spLocks noGrp="1"/>
          </p:cNvSpPr>
          <p:nvPr>
            <p:ph type="body" sz="quarter" idx="13" hasCustomPrompt="1"/>
          </p:nvPr>
        </p:nvSpPr>
        <p:spPr>
          <a:xfrm>
            <a:off x="336549" y="1447199"/>
            <a:ext cx="5399087" cy="4888800"/>
          </a:xfrm>
          <a:solidFill>
            <a:srgbClr val="DDEFF3"/>
          </a:solidFill>
        </p:spPr>
        <p:txBody>
          <a:bodyPr lIns="396000" tIns="360000" rIns="396000" bIns="36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0" name="Tijdelijke aanduiding voor datum 9">
            <a:extLst>
              <a:ext uri="{FF2B5EF4-FFF2-40B4-BE49-F238E27FC236}">
                <a16:creationId xmlns:a16="http://schemas.microsoft.com/office/drawing/2014/main" id="{4F3D778A-333F-4107-B5D9-2A0D209CDC68}"/>
              </a:ext>
            </a:extLst>
          </p:cNvPr>
          <p:cNvSpPr>
            <a:spLocks noGrp="1"/>
          </p:cNvSpPr>
          <p:nvPr>
            <p:ph type="dt" sz="half" idx="22"/>
          </p:nvPr>
        </p:nvSpPr>
        <p:spPr/>
        <p:txBody>
          <a:bodyPr/>
          <a:lstStyle/>
          <a:p>
            <a:pPr algn="ctr"/>
            <a:fld id="{4FE91CD4-C06D-47FF-BBCD-B528724CBA48}" type="datetime1">
              <a:rPr lang="nl-BE" smtClean="0"/>
              <a:t>9/05/2022</a:t>
            </a:fld>
            <a:endParaRPr lang="nl-BE"/>
          </a:p>
        </p:txBody>
      </p:sp>
      <p:sp>
        <p:nvSpPr>
          <p:cNvPr id="13" name="Tijdelijke aanduiding voor voettekst 12">
            <a:extLst>
              <a:ext uri="{FF2B5EF4-FFF2-40B4-BE49-F238E27FC236}">
                <a16:creationId xmlns:a16="http://schemas.microsoft.com/office/drawing/2014/main" id="{EABCE165-5141-461E-93C8-5FA050FF1EEF}"/>
              </a:ext>
            </a:extLst>
          </p:cNvPr>
          <p:cNvSpPr>
            <a:spLocks noGrp="1"/>
          </p:cNvSpPr>
          <p:nvPr>
            <p:ph type="ftr" sz="quarter" idx="23"/>
          </p:nvPr>
        </p:nvSpPr>
        <p:spPr/>
        <p:txBody>
          <a:bodyPr/>
          <a:lstStyle/>
          <a:p>
            <a:r>
              <a:rPr lang="en-US"/>
              <a:t>2ITF APP/AI</a:t>
            </a:r>
            <a:endParaRPr lang="nl-BE" sz="950"/>
          </a:p>
        </p:txBody>
      </p:sp>
      <p:sp>
        <p:nvSpPr>
          <p:cNvPr id="14" name="Tijdelijke aanduiding voor dianummer 13">
            <a:extLst>
              <a:ext uri="{FF2B5EF4-FFF2-40B4-BE49-F238E27FC236}">
                <a16:creationId xmlns:a16="http://schemas.microsoft.com/office/drawing/2014/main" id="{47D7F85A-81D5-48B9-B728-4D9964DA0CB9}"/>
              </a:ext>
            </a:extLst>
          </p:cNvPr>
          <p:cNvSpPr>
            <a:spLocks noGrp="1"/>
          </p:cNvSpPr>
          <p:nvPr>
            <p:ph type="sldNum" sz="quarter" idx="24"/>
          </p:nvPr>
        </p:nvSpPr>
        <p:spPr/>
        <p:txBody>
          <a:bodyPr/>
          <a:lstStyle/>
          <a:p>
            <a:fld id="{763F2D79-C75E-42E1-AD06-AE3EAB2BE1D7}" type="slidenum">
              <a:rPr lang="nl-BE" smtClean="0"/>
              <a:pPr/>
              <a:t>‹nr.›</a:t>
            </a:fld>
            <a:endParaRPr lang="nl-BE" sz="1200"/>
          </a:p>
        </p:txBody>
      </p:sp>
      <p:cxnSp>
        <p:nvCxnSpPr>
          <p:cNvPr id="15" name="Rechte verbindingslijn 14">
            <a:extLst>
              <a:ext uri="{FF2B5EF4-FFF2-40B4-BE49-F238E27FC236}">
                <a16:creationId xmlns:a16="http://schemas.microsoft.com/office/drawing/2014/main" id="{18504997-AF73-40CA-9130-AA724A2FA857}"/>
              </a:ext>
            </a:extLst>
          </p:cNvPr>
          <p:cNvCxnSpPr>
            <a:cxnSpLocks/>
          </p:cNvCxnSpPr>
          <p:nvPr userDrawn="1"/>
        </p:nvCxnSpPr>
        <p:spPr>
          <a:xfrm>
            <a:off x="336000" y="1440000"/>
            <a:ext cx="11520000" cy="0"/>
          </a:xfrm>
          <a:prstGeom prst="line">
            <a:avLst/>
          </a:prstGeom>
          <a:ln w="6350">
            <a:solidFill>
              <a:srgbClr val="009CAB"/>
            </a:solidFill>
          </a:ln>
        </p:spPr>
        <p:style>
          <a:lnRef idx="1">
            <a:schemeClr val="accent1"/>
          </a:lnRef>
          <a:fillRef idx="0">
            <a:schemeClr val="accent1"/>
          </a:fillRef>
          <a:effectRef idx="0">
            <a:schemeClr val="accent1"/>
          </a:effectRef>
          <a:fontRef idx="minor">
            <a:schemeClr val="tx1"/>
          </a:fontRef>
        </p:style>
      </p:cxnSp>
      <p:sp>
        <p:nvSpPr>
          <p:cNvPr id="17" name="Titel 25">
            <a:extLst>
              <a:ext uri="{FF2B5EF4-FFF2-40B4-BE49-F238E27FC236}">
                <a16:creationId xmlns:a16="http://schemas.microsoft.com/office/drawing/2014/main" id="{16236B3E-9B64-431C-B0C8-53DC02FF8403}"/>
              </a:ext>
            </a:extLst>
          </p:cNvPr>
          <p:cNvSpPr>
            <a:spLocks noGrp="1"/>
          </p:cNvSpPr>
          <p:nvPr>
            <p:ph type="title" hasCustomPrompt="1"/>
          </p:nvPr>
        </p:nvSpPr>
        <p:spPr>
          <a:xfrm>
            <a:off x="0" y="569018"/>
            <a:ext cx="12192000" cy="866730"/>
          </a:xfrm>
          <a:solidFill>
            <a:schemeClr val="bg1">
              <a:alpha val="80000"/>
            </a:schemeClr>
          </a:solidFill>
        </p:spPr>
        <p:txBody>
          <a:bodyPr wrap="none" lIns="720000" tIns="252000" rIns="720000" bIns="108000" anchor="b" anchorCtr="0">
            <a:normAutofit/>
          </a:bodyPr>
          <a:lstStyle>
            <a:lvl1pPr>
              <a:lnSpc>
                <a:spcPct val="90000"/>
              </a:lnSpc>
              <a:defRPr sz="3600" b="0">
                <a:solidFill>
                  <a:srgbClr val="009CAB"/>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11" name="Tijdelijke aanduiding voor tekst 2">
            <a:extLst>
              <a:ext uri="{FF2B5EF4-FFF2-40B4-BE49-F238E27FC236}">
                <a16:creationId xmlns:a16="http://schemas.microsoft.com/office/drawing/2014/main" id="{A8E4DD98-00B6-4444-95EE-75861B909839}"/>
              </a:ext>
            </a:extLst>
          </p:cNvPr>
          <p:cNvSpPr>
            <a:spLocks noGrp="1"/>
          </p:cNvSpPr>
          <p:nvPr>
            <p:ph type="body" sz="quarter" idx="17" hasCustomPrompt="1"/>
          </p:nvPr>
        </p:nvSpPr>
        <p:spPr>
          <a:xfrm>
            <a:off x="0" y="0"/>
            <a:ext cx="5635275" cy="581542"/>
          </a:xfrm>
          <a:solidFill>
            <a:srgbClr val="F04C25"/>
          </a:solidFill>
        </p:spPr>
        <p:txBody>
          <a:bodyPr wrap="none" lIns="180000" tIns="108000" rIns="216000" bIns="108000" anchor="ctr" anchorCtr="0">
            <a:spAutoFit/>
          </a:bodyPr>
          <a:lstStyle>
            <a:lvl1pPr marL="216000" indent="-216000">
              <a:buClr>
                <a:schemeClr val="bg1"/>
              </a:buClr>
              <a:buSzPct val="90000"/>
              <a:buFont typeface="Nunito Light" panose="00000400000000000000" pitchFamily="2" charset="0"/>
              <a:buChar char="⟩"/>
              <a:defRPr sz="2600">
                <a:solidFill>
                  <a:schemeClr val="bg1"/>
                </a:solidFill>
                <a:latin typeface="Poppins Thin" panose="00000300000000000000" pitchFamily="2" charset="0"/>
                <a:cs typeface="Poppins Thin" panose="00000300000000000000" pitchFamily="2" charset="0"/>
              </a:defRPr>
            </a:lvl1pPr>
          </a:lstStyle>
          <a:p>
            <a:r>
              <a:rPr lang="nl-NL"/>
              <a:t>Klik om hoofding toe te voegen</a:t>
            </a:r>
            <a:endParaRPr lang="nl-BE"/>
          </a:p>
        </p:txBody>
      </p:sp>
    </p:spTree>
    <p:extLst>
      <p:ext uri="{BB962C8B-B14F-4D97-AF65-F5344CB8AC3E}">
        <p14:creationId xmlns:p14="http://schemas.microsoft.com/office/powerpoint/2010/main" val="1738406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KSTSLIDE (basic) | Titel + tekst">
    <p:spTree>
      <p:nvGrpSpPr>
        <p:cNvPr id="1" name=""/>
        <p:cNvGrpSpPr/>
        <p:nvPr/>
      </p:nvGrpSpPr>
      <p:grpSpPr>
        <a:xfrm>
          <a:off x="0" y="0"/>
          <a:ext cx="0" cy="0"/>
          <a:chOff x="0" y="0"/>
          <a:chExt cx="0" cy="0"/>
        </a:xfrm>
      </p:grpSpPr>
      <p:sp>
        <p:nvSpPr>
          <p:cNvPr id="12" name="Tijdelijke aanduiding voor tekst 3">
            <a:extLst>
              <a:ext uri="{FF2B5EF4-FFF2-40B4-BE49-F238E27FC236}">
                <a16:creationId xmlns:a16="http://schemas.microsoft.com/office/drawing/2014/main" id="{82982EAE-7653-4F25-A87B-8A0E58AAFD8D}"/>
              </a:ext>
            </a:extLst>
          </p:cNvPr>
          <p:cNvSpPr>
            <a:spLocks noGrp="1"/>
          </p:cNvSpPr>
          <p:nvPr>
            <p:ph type="body" sz="quarter" idx="17" hasCustomPrompt="1"/>
          </p:nvPr>
        </p:nvSpPr>
        <p:spPr>
          <a:xfrm>
            <a:off x="0" y="1450800"/>
            <a:ext cx="12191999" cy="4886034"/>
          </a:xfrm>
        </p:spPr>
        <p:txBody>
          <a:bodyPr lIns="720000" tIns="360000" rIns="720000" bIns="360000"/>
          <a:lstStyle>
            <a:lvl1pPr>
              <a:defRPr>
                <a:latin typeface="Nunito Light" panose="00000400000000000000" pitchFamily="2" charset="0"/>
              </a:defRPr>
            </a:lvl1pPr>
            <a:lvl2pPr>
              <a:defRPr>
                <a:latin typeface="Nunito Light" panose="00000400000000000000" pitchFamily="2" charset="0"/>
              </a:defRPr>
            </a:lvl2pPr>
            <a:lvl3pPr>
              <a:defRPr>
                <a:latin typeface="Nunito Light" panose="00000400000000000000" pitchFamily="2" charset="0"/>
              </a:defRPr>
            </a:lvl3pPr>
            <a:lvl4pPr>
              <a:defRPr sz="2100">
                <a:latin typeface="Nunito Light" panose="00000400000000000000" pitchFamily="2" charset="0"/>
              </a:defRPr>
            </a:lvl4pPr>
            <a:lvl5pPr>
              <a:defRPr sz="16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6" name="Titel 25">
            <a:extLst>
              <a:ext uri="{FF2B5EF4-FFF2-40B4-BE49-F238E27FC236}">
                <a16:creationId xmlns:a16="http://schemas.microsoft.com/office/drawing/2014/main" id="{DC05696E-862A-41B2-A3BF-7FE1DD1A4416}"/>
              </a:ext>
            </a:extLst>
          </p:cNvPr>
          <p:cNvSpPr>
            <a:spLocks noGrp="1"/>
          </p:cNvSpPr>
          <p:nvPr>
            <p:ph type="title" hasCustomPrompt="1"/>
          </p:nvPr>
        </p:nvSpPr>
        <p:spPr>
          <a:xfrm>
            <a:off x="0" y="658737"/>
            <a:ext cx="12192000" cy="777011"/>
          </a:xfrm>
          <a:solidFill>
            <a:srgbClr val="F04C25"/>
          </a:solidFill>
        </p:spPr>
        <p:txBody>
          <a:bodyPr wrap="none" lIns="720000" tIns="0" rIns="720000" bIns="0"/>
          <a:lstStyle>
            <a:lvl1pPr>
              <a:lnSpc>
                <a:spcPct val="100000"/>
              </a:lnSpc>
              <a:defRPr sz="3600">
                <a:solidFill>
                  <a:schemeClr val="bg1"/>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14" name="Tijdelijke aanduiding voor datum 13">
            <a:extLst>
              <a:ext uri="{FF2B5EF4-FFF2-40B4-BE49-F238E27FC236}">
                <a16:creationId xmlns:a16="http://schemas.microsoft.com/office/drawing/2014/main" id="{66789CA5-C8C7-4D0C-8C94-85EBA3E43DED}"/>
              </a:ext>
            </a:extLst>
          </p:cNvPr>
          <p:cNvSpPr>
            <a:spLocks noGrp="1"/>
          </p:cNvSpPr>
          <p:nvPr>
            <p:ph type="dt" sz="half" idx="14"/>
          </p:nvPr>
        </p:nvSpPr>
        <p:spPr/>
        <p:txBody>
          <a:bodyPr/>
          <a:lstStyle/>
          <a:p>
            <a:pPr algn="ctr"/>
            <a:fld id="{72FD7A8D-5167-42DC-A855-458B43A1EC22}" type="datetime1">
              <a:rPr lang="nl-BE" smtClean="0"/>
              <a:t>9/05/2022</a:t>
            </a:fld>
            <a:endParaRPr lang="nl-BE"/>
          </a:p>
        </p:txBody>
      </p:sp>
      <p:sp>
        <p:nvSpPr>
          <p:cNvPr id="15" name="Tijdelijke aanduiding voor voettekst 14">
            <a:extLst>
              <a:ext uri="{FF2B5EF4-FFF2-40B4-BE49-F238E27FC236}">
                <a16:creationId xmlns:a16="http://schemas.microsoft.com/office/drawing/2014/main" id="{C7D414C5-EB1D-4E64-851A-A76015EBD30A}"/>
              </a:ext>
            </a:extLst>
          </p:cNvPr>
          <p:cNvSpPr>
            <a:spLocks noGrp="1"/>
          </p:cNvSpPr>
          <p:nvPr>
            <p:ph type="ftr" sz="quarter" idx="15"/>
          </p:nvPr>
        </p:nvSpPr>
        <p:spPr/>
        <p:txBody>
          <a:bodyPr/>
          <a:lstStyle/>
          <a:p>
            <a:r>
              <a:rPr lang="en-US"/>
              <a:t>2ITF APP/AI</a:t>
            </a:r>
            <a:endParaRPr lang="nl-BE" sz="950"/>
          </a:p>
        </p:txBody>
      </p:sp>
      <p:sp>
        <p:nvSpPr>
          <p:cNvPr id="16" name="Tijdelijke aanduiding voor dianummer 15">
            <a:extLst>
              <a:ext uri="{FF2B5EF4-FFF2-40B4-BE49-F238E27FC236}">
                <a16:creationId xmlns:a16="http://schemas.microsoft.com/office/drawing/2014/main" id="{DBD71C00-7C48-4D33-8F0A-FF11DD9ED0B4}"/>
              </a:ext>
            </a:extLst>
          </p:cNvPr>
          <p:cNvSpPr>
            <a:spLocks noGrp="1"/>
          </p:cNvSpPr>
          <p:nvPr>
            <p:ph type="sldNum" sz="quarter" idx="16"/>
          </p:nvPr>
        </p:nvSpPr>
        <p:spPr/>
        <p:txBody>
          <a:bodyPr/>
          <a:lstStyle/>
          <a:p>
            <a:fld id="{763F2D79-C75E-42E1-AD06-AE3EAB2BE1D7}" type="slidenum">
              <a:rPr lang="nl-BE" smtClean="0"/>
              <a:pPr/>
              <a:t>‹nr.›</a:t>
            </a:fld>
            <a:endParaRPr lang="nl-BE" sz="1200"/>
          </a:p>
        </p:txBody>
      </p:sp>
    </p:spTree>
    <p:extLst>
      <p:ext uri="{BB962C8B-B14F-4D97-AF65-F5344CB8AC3E}">
        <p14:creationId xmlns:p14="http://schemas.microsoft.com/office/powerpoint/2010/main" val="15731684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KSTSLIDE (basic) | Titel + tekst (2 kolommen)">
    <p:spTree>
      <p:nvGrpSpPr>
        <p:cNvPr id="1" name=""/>
        <p:cNvGrpSpPr/>
        <p:nvPr/>
      </p:nvGrpSpPr>
      <p:grpSpPr>
        <a:xfrm>
          <a:off x="0" y="0"/>
          <a:ext cx="0" cy="0"/>
          <a:chOff x="0" y="0"/>
          <a:chExt cx="0" cy="0"/>
        </a:xfrm>
      </p:grpSpPr>
      <p:sp>
        <p:nvSpPr>
          <p:cNvPr id="46" name="Titel 25">
            <a:extLst>
              <a:ext uri="{FF2B5EF4-FFF2-40B4-BE49-F238E27FC236}">
                <a16:creationId xmlns:a16="http://schemas.microsoft.com/office/drawing/2014/main" id="{DC05696E-862A-41B2-A3BF-7FE1DD1A4416}"/>
              </a:ext>
            </a:extLst>
          </p:cNvPr>
          <p:cNvSpPr>
            <a:spLocks noGrp="1"/>
          </p:cNvSpPr>
          <p:nvPr>
            <p:ph type="title" hasCustomPrompt="1"/>
          </p:nvPr>
        </p:nvSpPr>
        <p:spPr>
          <a:xfrm>
            <a:off x="0" y="658737"/>
            <a:ext cx="12192000" cy="777011"/>
          </a:xfrm>
          <a:solidFill>
            <a:srgbClr val="F04C25"/>
          </a:solidFill>
        </p:spPr>
        <p:txBody>
          <a:bodyPr wrap="none" lIns="720000" tIns="0" rIns="720000" bIns="0"/>
          <a:lstStyle>
            <a:lvl1pPr>
              <a:lnSpc>
                <a:spcPct val="100000"/>
              </a:lnSpc>
              <a:defRPr sz="3600">
                <a:solidFill>
                  <a:schemeClr val="bg1"/>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14" name="Tijdelijke aanduiding voor datum 13">
            <a:extLst>
              <a:ext uri="{FF2B5EF4-FFF2-40B4-BE49-F238E27FC236}">
                <a16:creationId xmlns:a16="http://schemas.microsoft.com/office/drawing/2014/main" id="{66789CA5-C8C7-4D0C-8C94-85EBA3E43DED}"/>
              </a:ext>
            </a:extLst>
          </p:cNvPr>
          <p:cNvSpPr>
            <a:spLocks noGrp="1"/>
          </p:cNvSpPr>
          <p:nvPr>
            <p:ph type="dt" sz="half" idx="14"/>
          </p:nvPr>
        </p:nvSpPr>
        <p:spPr/>
        <p:txBody>
          <a:bodyPr/>
          <a:lstStyle/>
          <a:p>
            <a:pPr algn="ctr"/>
            <a:fld id="{28B7659D-5494-4A63-83C0-A1C968DA0F82}" type="datetime1">
              <a:rPr lang="nl-BE" smtClean="0"/>
              <a:t>9/05/2022</a:t>
            </a:fld>
            <a:endParaRPr lang="nl-BE"/>
          </a:p>
        </p:txBody>
      </p:sp>
      <p:sp>
        <p:nvSpPr>
          <p:cNvPr id="15" name="Tijdelijke aanduiding voor voettekst 14">
            <a:extLst>
              <a:ext uri="{FF2B5EF4-FFF2-40B4-BE49-F238E27FC236}">
                <a16:creationId xmlns:a16="http://schemas.microsoft.com/office/drawing/2014/main" id="{C7D414C5-EB1D-4E64-851A-A76015EBD30A}"/>
              </a:ext>
            </a:extLst>
          </p:cNvPr>
          <p:cNvSpPr>
            <a:spLocks noGrp="1"/>
          </p:cNvSpPr>
          <p:nvPr>
            <p:ph type="ftr" sz="quarter" idx="15"/>
          </p:nvPr>
        </p:nvSpPr>
        <p:spPr/>
        <p:txBody>
          <a:bodyPr/>
          <a:lstStyle/>
          <a:p>
            <a:r>
              <a:rPr lang="en-US"/>
              <a:t>2ITF APP/AI</a:t>
            </a:r>
            <a:endParaRPr lang="nl-BE" sz="950"/>
          </a:p>
        </p:txBody>
      </p:sp>
      <p:sp>
        <p:nvSpPr>
          <p:cNvPr id="16" name="Tijdelijke aanduiding voor dianummer 15">
            <a:extLst>
              <a:ext uri="{FF2B5EF4-FFF2-40B4-BE49-F238E27FC236}">
                <a16:creationId xmlns:a16="http://schemas.microsoft.com/office/drawing/2014/main" id="{DBD71C00-7C48-4D33-8F0A-FF11DD9ED0B4}"/>
              </a:ext>
            </a:extLst>
          </p:cNvPr>
          <p:cNvSpPr>
            <a:spLocks noGrp="1"/>
          </p:cNvSpPr>
          <p:nvPr>
            <p:ph type="sldNum" sz="quarter" idx="16"/>
          </p:nvPr>
        </p:nvSpPr>
        <p:spPr/>
        <p:txBody>
          <a:bodyPr/>
          <a:lstStyle/>
          <a:p>
            <a:fld id="{763F2D79-C75E-42E1-AD06-AE3EAB2BE1D7}" type="slidenum">
              <a:rPr lang="nl-BE" smtClean="0"/>
              <a:pPr/>
              <a:t>‹nr.›</a:t>
            </a:fld>
            <a:endParaRPr lang="nl-BE" sz="1200"/>
          </a:p>
        </p:txBody>
      </p:sp>
      <p:sp>
        <p:nvSpPr>
          <p:cNvPr id="7" name="Tijdelijke aanduiding voor tekst 3">
            <a:extLst>
              <a:ext uri="{FF2B5EF4-FFF2-40B4-BE49-F238E27FC236}">
                <a16:creationId xmlns:a16="http://schemas.microsoft.com/office/drawing/2014/main" id="{BF1610C2-AAEC-446E-B522-87BCAD7C754C}"/>
              </a:ext>
            </a:extLst>
          </p:cNvPr>
          <p:cNvSpPr>
            <a:spLocks noGrp="1"/>
          </p:cNvSpPr>
          <p:nvPr>
            <p:ph type="body" sz="quarter" idx="28" hasCustomPrompt="1"/>
          </p:nvPr>
        </p:nvSpPr>
        <p:spPr>
          <a:xfrm>
            <a:off x="6253200" y="1450800"/>
            <a:ext cx="5400000" cy="4886033"/>
          </a:xfrm>
          <a:noFill/>
        </p:spPr>
        <p:txBody>
          <a:bodyPr lIns="360000" tIns="360000" rIns="360000" bIns="36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8" name="Tijdelijke aanduiding voor tekst 3">
            <a:extLst>
              <a:ext uri="{FF2B5EF4-FFF2-40B4-BE49-F238E27FC236}">
                <a16:creationId xmlns:a16="http://schemas.microsoft.com/office/drawing/2014/main" id="{BCC43FD9-3EDD-48B0-BD61-33494CEE8B26}"/>
              </a:ext>
            </a:extLst>
          </p:cNvPr>
          <p:cNvSpPr>
            <a:spLocks noGrp="1"/>
          </p:cNvSpPr>
          <p:nvPr>
            <p:ph type="body" sz="quarter" idx="29" hasCustomPrompt="1"/>
          </p:nvPr>
        </p:nvSpPr>
        <p:spPr>
          <a:xfrm>
            <a:off x="360000" y="1450801"/>
            <a:ext cx="5400000" cy="4886032"/>
          </a:xfrm>
          <a:noFill/>
        </p:spPr>
        <p:txBody>
          <a:bodyPr lIns="360000" tIns="360000" rIns="360000" bIns="360000"/>
          <a:lstStyle>
            <a:lvl1pPr>
              <a:defRPr sz="2400">
                <a:latin typeface="Nunito Light" panose="00000400000000000000" pitchFamily="2" charset="0"/>
              </a:defRPr>
            </a:lvl1pPr>
            <a:lvl2pPr marL="324000" indent="-324000">
              <a:defRPr sz="2400">
                <a:latin typeface="Nunito Light" panose="00000400000000000000" pitchFamily="2" charset="0"/>
              </a:defRPr>
            </a:lvl2pPr>
            <a:lvl3pPr marL="540000" indent="-216000">
              <a:defRPr sz="2400">
                <a:latin typeface="Nunito Light" panose="00000400000000000000" pitchFamily="2" charset="0"/>
              </a:defRPr>
            </a:lvl3pPr>
            <a:lvl4pPr marL="720000" indent="-180000">
              <a:defRPr sz="1700">
                <a:latin typeface="Nunito Light" panose="00000400000000000000" pitchFamily="2" charset="0"/>
              </a:defRPr>
            </a:lvl4pPr>
            <a:lvl5pPr marL="864000" indent="-144000">
              <a:defRPr sz="14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Tree>
    <p:extLst>
      <p:ext uri="{BB962C8B-B14F-4D97-AF65-F5344CB8AC3E}">
        <p14:creationId xmlns:p14="http://schemas.microsoft.com/office/powerpoint/2010/main" val="17139168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SLIDE (logo TM - E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Afbeelding 3">
            <a:extLst>
              <a:ext uri="{FF2B5EF4-FFF2-40B4-BE49-F238E27FC236}">
                <a16:creationId xmlns:a16="http://schemas.microsoft.com/office/drawing/2014/main" id="{407542E7-29FB-4CCE-B989-5CB3F6F1F27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1052" y="450000"/>
            <a:ext cx="3029896" cy="676800"/>
          </a:xfrm>
          <a:prstGeom prst="rect">
            <a:avLst/>
          </a:prstGeom>
        </p:spPr>
      </p:pic>
      <p:sp>
        <p:nvSpPr>
          <p:cNvPr id="2" name="Titel 1">
            <a:extLst>
              <a:ext uri="{FF2B5EF4-FFF2-40B4-BE49-F238E27FC236}">
                <a16:creationId xmlns:a16="http://schemas.microsoft.com/office/drawing/2014/main" id="{ECAE7DD8-F70C-4901-B757-CB8FE3DDDA44}"/>
              </a:ext>
            </a:extLst>
          </p:cNvPr>
          <p:cNvSpPr>
            <a:spLocks noGrp="1"/>
          </p:cNvSpPr>
          <p:nvPr>
            <p:ph type="title" hasCustomPrompt="1"/>
          </p:nvPr>
        </p:nvSpPr>
        <p:spPr>
          <a:xfrm>
            <a:off x="0" y="2201910"/>
            <a:ext cx="12192000" cy="2951998"/>
          </a:xfrm>
        </p:spPr>
        <p:txBody>
          <a:bodyPr lIns="2880000" tIns="360000" rIns="2880000" bIns="360000" anchor="ctr" anchorCtr="0">
            <a:normAutofit/>
          </a:bodyPr>
          <a:lstStyle>
            <a:lvl1pPr algn="ctr">
              <a:lnSpc>
                <a:spcPct val="90000"/>
              </a:lnSpc>
              <a:defRPr sz="4800" b="0">
                <a:solidFill>
                  <a:schemeClr val="bg1"/>
                </a:solidFill>
                <a:latin typeface="Poppins Thin" panose="00000300000000000000" pitchFamily="2" charset="0"/>
                <a:cs typeface="Poppins Thin" panose="00000300000000000000" pitchFamily="2" charset="0"/>
              </a:defRPr>
            </a:lvl1pPr>
          </a:lstStyle>
          <a:p>
            <a:r>
              <a:rPr lang="nl-NL"/>
              <a:t>Klik om titel toe te voegen</a:t>
            </a:r>
            <a:endParaRPr lang="nl-BE"/>
          </a:p>
        </p:txBody>
      </p:sp>
      <p:sp>
        <p:nvSpPr>
          <p:cNvPr id="31" name="Tijdelijke aanduiding voor voettekst 30">
            <a:extLst>
              <a:ext uri="{FF2B5EF4-FFF2-40B4-BE49-F238E27FC236}">
                <a16:creationId xmlns:a16="http://schemas.microsoft.com/office/drawing/2014/main" id="{476E3DA5-7A62-4F2C-8D6E-E6090A04CDFC}"/>
              </a:ext>
            </a:extLst>
          </p:cNvPr>
          <p:cNvSpPr>
            <a:spLocks noGrp="1"/>
          </p:cNvSpPr>
          <p:nvPr>
            <p:ph type="ftr" sz="quarter" idx="11"/>
          </p:nvPr>
        </p:nvSpPr>
        <p:spPr>
          <a:xfrm>
            <a:off x="4296000" y="6475084"/>
            <a:ext cx="3600000" cy="234000"/>
          </a:xfrm>
          <a:solidFill>
            <a:schemeClr val="bg1">
              <a:lumMod val="95000"/>
              <a:alpha val="35000"/>
            </a:schemeClr>
          </a:solidFill>
        </p:spPr>
        <p:txBody>
          <a:bodyPr/>
          <a:lstStyle>
            <a:lvl1pPr>
              <a:defRPr>
                <a:solidFill>
                  <a:schemeClr val="bg1">
                    <a:lumMod val="95000"/>
                  </a:schemeClr>
                </a:solidFill>
              </a:defRPr>
            </a:lvl1pPr>
          </a:lstStyle>
          <a:p>
            <a:r>
              <a:rPr lang="en-US"/>
              <a:t>2ITF APP/AI</a:t>
            </a:r>
            <a:endParaRPr lang="nl-BE"/>
          </a:p>
        </p:txBody>
      </p:sp>
      <p:cxnSp>
        <p:nvCxnSpPr>
          <p:cNvPr id="9" name="Rechte verbindingslijn 8">
            <a:extLst>
              <a:ext uri="{FF2B5EF4-FFF2-40B4-BE49-F238E27FC236}">
                <a16:creationId xmlns:a16="http://schemas.microsoft.com/office/drawing/2014/main" id="{C73E5831-453F-4BB0-BCB3-A5AFC8EB6856}"/>
              </a:ext>
            </a:extLst>
          </p:cNvPr>
          <p:cNvCxnSpPr>
            <a:cxnSpLocks/>
          </p:cNvCxnSpPr>
          <p:nvPr userDrawn="1"/>
        </p:nvCxnSpPr>
        <p:spPr>
          <a:xfrm>
            <a:off x="5286000" y="5153910"/>
            <a:ext cx="162000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Rechte verbindingslijn 14">
            <a:extLst>
              <a:ext uri="{FF2B5EF4-FFF2-40B4-BE49-F238E27FC236}">
                <a16:creationId xmlns:a16="http://schemas.microsoft.com/office/drawing/2014/main" id="{36C07781-C431-4C49-BE36-91B3FCD7D74F}"/>
              </a:ext>
            </a:extLst>
          </p:cNvPr>
          <p:cNvCxnSpPr>
            <a:cxnSpLocks/>
          </p:cNvCxnSpPr>
          <p:nvPr userDrawn="1"/>
        </p:nvCxnSpPr>
        <p:spPr>
          <a:xfrm>
            <a:off x="5376000" y="2201910"/>
            <a:ext cx="144000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jdelijke aanduiding voor dianummer 31">
            <a:extLst>
              <a:ext uri="{FF2B5EF4-FFF2-40B4-BE49-F238E27FC236}">
                <a16:creationId xmlns:a16="http://schemas.microsoft.com/office/drawing/2014/main" id="{E92BBF08-2BAC-4713-AB8F-5F26E6F5334A}"/>
              </a:ext>
            </a:extLst>
          </p:cNvPr>
          <p:cNvSpPr>
            <a:spLocks noGrp="1"/>
          </p:cNvSpPr>
          <p:nvPr>
            <p:ph type="sldNum" sz="quarter" idx="12"/>
          </p:nvPr>
        </p:nvSpPr>
        <p:spPr>
          <a:xfrm flipH="1">
            <a:off x="11364000" y="6030000"/>
            <a:ext cx="828000" cy="828000"/>
          </a:xfrm>
          <a:prstGeom prst="rtTriangle">
            <a:avLst/>
          </a:prstGeom>
          <a:solidFill>
            <a:schemeClr val="bg1">
              <a:lumMod val="95000"/>
              <a:alpha val="35000"/>
            </a:schemeClr>
          </a:solidFill>
          <a:ln w="19050">
            <a:noFill/>
          </a:ln>
        </p:spPr>
        <p:txBody>
          <a:bodyPr/>
          <a:lstStyle>
            <a:lvl1pPr>
              <a:defRPr>
                <a:solidFill>
                  <a:schemeClr val="bg1"/>
                </a:solidFill>
              </a:defRPr>
            </a:lvl1pPr>
          </a:lstStyle>
          <a:p>
            <a:fld id="{763F2D79-C75E-42E1-AD06-AE3EAB2BE1D7}" type="slidenum">
              <a:rPr lang="nl-BE" smtClean="0"/>
              <a:pPr/>
              <a:t>‹nr.›</a:t>
            </a:fld>
            <a:endParaRPr lang="nl-BE"/>
          </a:p>
        </p:txBody>
      </p:sp>
      <p:sp>
        <p:nvSpPr>
          <p:cNvPr id="10" name="Tijdelijke aanduiding voor datum 29">
            <a:extLst>
              <a:ext uri="{FF2B5EF4-FFF2-40B4-BE49-F238E27FC236}">
                <a16:creationId xmlns:a16="http://schemas.microsoft.com/office/drawing/2014/main" id="{C1DE6602-0E78-4059-8196-00695E24C385}"/>
              </a:ext>
            </a:extLst>
          </p:cNvPr>
          <p:cNvSpPr>
            <a:spLocks noGrp="1"/>
          </p:cNvSpPr>
          <p:nvPr>
            <p:ph type="dt" sz="half" idx="10"/>
          </p:nvPr>
        </p:nvSpPr>
        <p:spPr>
          <a:xfrm>
            <a:off x="540000" y="6509899"/>
            <a:ext cx="1047998" cy="164370"/>
          </a:xfrm>
          <a:solidFill>
            <a:schemeClr val="bg1">
              <a:lumMod val="95000"/>
              <a:alpha val="35000"/>
            </a:schemeClr>
          </a:solidFill>
        </p:spPr>
        <p:txBody>
          <a:bodyPr lIns="180000" rIns="180000"/>
          <a:lstStyle>
            <a:lvl1pPr>
              <a:defRPr>
                <a:solidFill>
                  <a:schemeClr val="bg1">
                    <a:lumMod val="95000"/>
                  </a:schemeClr>
                </a:solidFill>
              </a:defRPr>
            </a:lvl1pPr>
          </a:lstStyle>
          <a:p>
            <a:fld id="{E74D40AE-8339-4FE1-8985-6E61A2C85B16}" type="datetime1">
              <a:rPr lang="nl-BE" smtClean="0"/>
              <a:t>9/05/2022</a:t>
            </a:fld>
            <a:endParaRPr lang="nl-BE"/>
          </a:p>
        </p:txBody>
      </p:sp>
    </p:spTree>
    <p:extLst>
      <p:ext uri="{BB962C8B-B14F-4D97-AF65-F5344CB8AC3E}">
        <p14:creationId xmlns:p14="http://schemas.microsoft.com/office/powerpoint/2010/main" val="42102398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KSTSLIDE (basic) | Titel + tekst + foto">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F25CFBFA-9836-4A82-B618-6F3CB208A9E7}"/>
              </a:ext>
            </a:extLst>
          </p:cNvPr>
          <p:cNvSpPr>
            <a:spLocks noGrp="1"/>
          </p:cNvSpPr>
          <p:nvPr>
            <p:ph type="pic" sz="quarter" idx="17" hasCustomPrompt="1"/>
          </p:nvPr>
        </p:nvSpPr>
        <p:spPr>
          <a:xfrm>
            <a:off x="7762456" y="0"/>
            <a:ext cx="4429543" cy="6857997"/>
          </a:xfrm>
          <a:solidFill>
            <a:schemeClr val="accent5">
              <a:lumMod val="20000"/>
              <a:lumOff val="80000"/>
            </a:schemeClr>
          </a:solidFill>
          <a:ln w="127000">
            <a:noFill/>
          </a:ln>
        </p:spPr>
        <p:txBody>
          <a:bodyPr lIns="0" tIns="0" rIns="0" bIns="1800000" anchor="ctr" anchorCtr="0"/>
          <a:lstStyle>
            <a:lvl1pPr algn="ctr">
              <a:defRPr sz="1800">
                <a:solidFill>
                  <a:schemeClr val="tx1"/>
                </a:solidFill>
              </a:defRPr>
            </a:lvl1pPr>
          </a:lstStyle>
          <a:p>
            <a:r>
              <a:rPr lang="nl-BE"/>
              <a:t>Klik (op pictogram) </a:t>
            </a:r>
            <a:br>
              <a:rPr lang="nl-BE"/>
            </a:br>
            <a:r>
              <a:rPr lang="nl-BE"/>
              <a:t>om foto toe te voegen</a:t>
            </a:r>
          </a:p>
        </p:txBody>
      </p:sp>
      <p:sp>
        <p:nvSpPr>
          <p:cNvPr id="15" name="Tijdelijke aanduiding voor datum 14">
            <a:extLst>
              <a:ext uri="{FF2B5EF4-FFF2-40B4-BE49-F238E27FC236}">
                <a16:creationId xmlns:a16="http://schemas.microsoft.com/office/drawing/2014/main" id="{8C08EEA5-3E73-4F35-BAC7-940732663C72}"/>
              </a:ext>
            </a:extLst>
          </p:cNvPr>
          <p:cNvSpPr>
            <a:spLocks noGrp="1"/>
          </p:cNvSpPr>
          <p:nvPr>
            <p:ph type="dt" sz="half" idx="18"/>
          </p:nvPr>
        </p:nvSpPr>
        <p:spPr/>
        <p:txBody>
          <a:bodyPr/>
          <a:lstStyle/>
          <a:p>
            <a:pPr algn="ctr"/>
            <a:fld id="{AA42CD97-A736-4A1B-B481-FB18C649338D}" type="datetime1">
              <a:rPr lang="nl-BE" smtClean="0"/>
              <a:t>9/05/2022</a:t>
            </a:fld>
            <a:endParaRPr lang="nl-BE"/>
          </a:p>
        </p:txBody>
      </p:sp>
      <p:sp>
        <p:nvSpPr>
          <p:cNvPr id="16" name="Tijdelijke aanduiding voor voettekst 15">
            <a:extLst>
              <a:ext uri="{FF2B5EF4-FFF2-40B4-BE49-F238E27FC236}">
                <a16:creationId xmlns:a16="http://schemas.microsoft.com/office/drawing/2014/main" id="{BDD3C9A1-F59D-49E6-A2A1-E35B49077CAB}"/>
              </a:ext>
            </a:extLst>
          </p:cNvPr>
          <p:cNvSpPr>
            <a:spLocks noGrp="1"/>
          </p:cNvSpPr>
          <p:nvPr>
            <p:ph type="ftr" sz="quarter" idx="19"/>
          </p:nvPr>
        </p:nvSpPr>
        <p:spPr/>
        <p:txBody>
          <a:bodyPr/>
          <a:lstStyle/>
          <a:p>
            <a:r>
              <a:rPr lang="en-US"/>
              <a:t>2ITF APP/AI</a:t>
            </a:r>
            <a:endParaRPr lang="nl-BE" sz="950"/>
          </a:p>
        </p:txBody>
      </p:sp>
      <p:sp>
        <p:nvSpPr>
          <p:cNvPr id="17" name="Tijdelijke aanduiding voor dianummer 16">
            <a:extLst>
              <a:ext uri="{FF2B5EF4-FFF2-40B4-BE49-F238E27FC236}">
                <a16:creationId xmlns:a16="http://schemas.microsoft.com/office/drawing/2014/main" id="{AF828096-8447-4DC8-A39B-A4849112AF6B}"/>
              </a:ext>
            </a:extLst>
          </p:cNvPr>
          <p:cNvSpPr>
            <a:spLocks noGrp="1"/>
          </p:cNvSpPr>
          <p:nvPr>
            <p:ph type="sldNum" sz="quarter" idx="20"/>
          </p:nvPr>
        </p:nvSpPr>
        <p:spPr/>
        <p:txBody>
          <a:bodyPr/>
          <a:lstStyle/>
          <a:p>
            <a:fld id="{763F2D79-C75E-42E1-AD06-AE3EAB2BE1D7}" type="slidenum">
              <a:rPr lang="nl-BE" smtClean="0"/>
              <a:pPr/>
              <a:t>‹nr.›</a:t>
            </a:fld>
            <a:endParaRPr lang="nl-BE" sz="1200"/>
          </a:p>
        </p:txBody>
      </p:sp>
      <p:sp>
        <p:nvSpPr>
          <p:cNvPr id="9" name="Titel 25">
            <a:extLst>
              <a:ext uri="{FF2B5EF4-FFF2-40B4-BE49-F238E27FC236}">
                <a16:creationId xmlns:a16="http://schemas.microsoft.com/office/drawing/2014/main" id="{DDF65D91-90FE-402E-BC1D-B80BE9AF6E1E}"/>
              </a:ext>
            </a:extLst>
          </p:cNvPr>
          <p:cNvSpPr>
            <a:spLocks noGrp="1"/>
          </p:cNvSpPr>
          <p:nvPr>
            <p:ph type="title" hasCustomPrompt="1"/>
          </p:nvPr>
        </p:nvSpPr>
        <p:spPr>
          <a:xfrm>
            <a:off x="0" y="658737"/>
            <a:ext cx="12192000" cy="777011"/>
          </a:xfrm>
          <a:solidFill>
            <a:srgbClr val="F04C25"/>
          </a:solidFill>
        </p:spPr>
        <p:txBody>
          <a:bodyPr wrap="none" lIns="720000" tIns="0" rIns="720000" bIns="0"/>
          <a:lstStyle>
            <a:lvl1pPr>
              <a:lnSpc>
                <a:spcPct val="100000"/>
              </a:lnSpc>
              <a:defRPr sz="3600">
                <a:solidFill>
                  <a:schemeClr val="bg1"/>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12" name="Tijdelijke aanduiding voor tekst 3">
            <a:extLst>
              <a:ext uri="{FF2B5EF4-FFF2-40B4-BE49-F238E27FC236}">
                <a16:creationId xmlns:a16="http://schemas.microsoft.com/office/drawing/2014/main" id="{E76EE5DF-6576-4362-A09B-98553810FA68}"/>
              </a:ext>
            </a:extLst>
          </p:cNvPr>
          <p:cNvSpPr>
            <a:spLocks noGrp="1"/>
          </p:cNvSpPr>
          <p:nvPr>
            <p:ph type="body" sz="quarter" idx="21" hasCustomPrompt="1"/>
          </p:nvPr>
        </p:nvSpPr>
        <p:spPr>
          <a:xfrm>
            <a:off x="0" y="1450800"/>
            <a:ext cx="7762455" cy="4886034"/>
          </a:xfrm>
        </p:spPr>
        <p:txBody>
          <a:bodyPr lIns="720000" tIns="360000" rIns="720000" bIns="360000"/>
          <a:lstStyle>
            <a:lvl1pPr>
              <a:defRPr>
                <a:latin typeface="Nunito Light" panose="00000400000000000000" pitchFamily="2" charset="0"/>
              </a:defRPr>
            </a:lvl1pPr>
            <a:lvl2pPr>
              <a:defRPr>
                <a:latin typeface="Nunito Light" panose="00000400000000000000" pitchFamily="2" charset="0"/>
              </a:defRPr>
            </a:lvl2pPr>
            <a:lvl3pPr>
              <a:defRPr>
                <a:latin typeface="Nunito Light" panose="00000400000000000000" pitchFamily="2" charset="0"/>
              </a:defRPr>
            </a:lvl3pPr>
            <a:lvl4pPr>
              <a:defRPr sz="2100">
                <a:latin typeface="Nunito Light" panose="00000400000000000000" pitchFamily="2" charset="0"/>
              </a:defRPr>
            </a:lvl4pPr>
            <a:lvl5pPr>
              <a:defRPr sz="16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Tree>
    <p:extLst>
      <p:ext uri="{BB962C8B-B14F-4D97-AF65-F5344CB8AC3E}">
        <p14:creationId xmlns:p14="http://schemas.microsoft.com/office/powerpoint/2010/main" val="41752293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OTOSLIDE (basic) | Titel + foto + bijschrift">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F25CFBFA-9836-4A82-B618-6F3CB208A9E7}"/>
              </a:ext>
            </a:extLst>
          </p:cNvPr>
          <p:cNvSpPr>
            <a:spLocks noGrp="1"/>
          </p:cNvSpPr>
          <p:nvPr>
            <p:ph type="pic" sz="quarter" idx="17" hasCustomPrompt="1"/>
          </p:nvPr>
        </p:nvSpPr>
        <p:spPr>
          <a:xfrm>
            <a:off x="0" y="0"/>
            <a:ext cx="12192000" cy="6857997"/>
          </a:xfrm>
          <a:solidFill>
            <a:schemeClr val="accent5">
              <a:lumMod val="20000"/>
              <a:lumOff val="80000"/>
            </a:schemeClr>
          </a:solidFill>
          <a:ln w="127000">
            <a:noFill/>
          </a:ln>
        </p:spPr>
        <p:txBody>
          <a:bodyPr lIns="0" tIns="0" rIns="0" bIns="1800000" anchor="ctr" anchorCtr="0"/>
          <a:lstStyle>
            <a:lvl1pPr algn="ctr">
              <a:defRPr sz="1800">
                <a:solidFill>
                  <a:schemeClr val="tx1"/>
                </a:solidFill>
              </a:defRPr>
            </a:lvl1pPr>
          </a:lstStyle>
          <a:p>
            <a:r>
              <a:rPr lang="nl-BE"/>
              <a:t>Klik (op pictogram) </a:t>
            </a:r>
            <a:br>
              <a:rPr lang="nl-BE"/>
            </a:br>
            <a:r>
              <a:rPr lang="nl-BE"/>
              <a:t>om foto toe te voegen</a:t>
            </a:r>
          </a:p>
        </p:txBody>
      </p:sp>
      <p:sp>
        <p:nvSpPr>
          <p:cNvPr id="39" name="Tijdelijke aanduiding voor dianummer 38">
            <a:extLst>
              <a:ext uri="{FF2B5EF4-FFF2-40B4-BE49-F238E27FC236}">
                <a16:creationId xmlns:a16="http://schemas.microsoft.com/office/drawing/2014/main" id="{10D869F1-F8DE-472B-B99C-406CCA53421D}"/>
              </a:ext>
            </a:extLst>
          </p:cNvPr>
          <p:cNvSpPr>
            <a:spLocks noGrp="1"/>
          </p:cNvSpPr>
          <p:nvPr>
            <p:ph type="sldNum" sz="quarter" idx="25"/>
          </p:nvPr>
        </p:nvSpPr>
        <p:spPr/>
        <p:txBody>
          <a:bodyPr/>
          <a:lstStyle/>
          <a:p>
            <a:fld id="{763F2D79-C75E-42E1-AD06-AE3EAB2BE1D7}" type="slidenum">
              <a:rPr lang="nl-BE" smtClean="0"/>
              <a:pPr/>
              <a:t>‹nr.›</a:t>
            </a:fld>
            <a:endParaRPr lang="nl-BE" sz="1200"/>
          </a:p>
        </p:txBody>
      </p:sp>
      <p:sp>
        <p:nvSpPr>
          <p:cNvPr id="22" name="Titel 25">
            <a:extLst>
              <a:ext uri="{FF2B5EF4-FFF2-40B4-BE49-F238E27FC236}">
                <a16:creationId xmlns:a16="http://schemas.microsoft.com/office/drawing/2014/main" id="{BC24E3A1-B1C3-4788-BFEF-508FFC366B58}"/>
              </a:ext>
            </a:extLst>
          </p:cNvPr>
          <p:cNvSpPr>
            <a:spLocks noGrp="1"/>
          </p:cNvSpPr>
          <p:nvPr>
            <p:ph type="title" hasCustomPrompt="1"/>
          </p:nvPr>
        </p:nvSpPr>
        <p:spPr>
          <a:xfrm>
            <a:off x="0" y="658737"/>
            <a:ext cx="12192000" cy="777011"/>
          </a:xfrm>
          <a:solidFill>
            <a:srgbClr val="F04C25"/>
          </a:solidFill>
        </p:spPr>
        <p:txBody>
          <a:bodyPr wrap="none" lIns="720000" tIns="0" rIns="720000" bIns="0"/>
          <a:lstStyle>
            <a:lvl1pPr>
              <a:lnSpc>
                <a:spcPct val="100000"/>
              </a:lnSpc>
              <a:defRPr sz="3600">
                <a:solidFill>
                  <a:schemeClr val="bg1"/>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40" name="Tijdelijke aanduiding voor tekst 17">
            <a:extLst>
              <a:ext uri="{FF2B5EF4-FFF2-40B4-BE49-F238E27FC236}">
                <a16:creationId xmlns:a16="http://schemas.microsoft.com/office/drawing/2014/main" id="{7A9AF19C-2BA1-406E-AC3A-E5EFC33FA1F0}"/>
              </a:ext>
            </a:extLst>
          </p:cNvPr>
          <p:cNvSpPr>
            <a:spLocks noGrp="1"/>
          </p:cNvSpPr>
          <p:nvPr>
            <p:ph type="body" sz="quarter" idx="26" hasCustomPrompt="1"/>
          </p:nvPr>
        </p:nvSpPr>
        <p:spPr>
          <a:xfrm>
            <a:off x="724349" y="2156911"/>
            <a:ext cx="4680000" cy="779701"/>
          </a:xfrm>
        </p:spPr>
        <p:txBody>
          <a:bodyPr lIns="0" tIns="0" rIns="0" bIns="0" anchor="t" anchorCtr="0">
            <a:spAutoFit/>
          </a:bodyPr>
          <a:lstStyle>
            <a:lvl1pPr algn="l">
              <a:lnSpc>
                <a:spcPct val="100000"/>
              </a:lnSpc>
              <a:defRPr sz="3800" b="0" baseline="10000">
                <a:solidFill>
                  <a:srgbClr val="F04C25"/>
                </a:solidFill>
                <a:highlight>
                  <a:srgbClr val="F8F8F8"/>
                </a:highlight>
                <a:latin typeface="Poppins Thin" panose="00000300000000000000" pitchFamily="2" charset="0"/>
                <a:cs typeface="Poppins Thin" panose="00000300000000000000" pitchFamily="2" charset="0"/>
              </a:defRPr>
            </a:lvl1pPr>
          </a:lstStyle>
          <a:p>
            <a:pPr lvl="0"/>
            <a:r>
              <a:rPr lang="nl-NL"/>
              <a:t>Klik om bijschrift toe te</a:t>
            </a:r>
            <a:br>
              <a:rPr lang="nl-NL"/>
            </a:br>
            <a:r>
              <a:rPr lang="nl-NL"/>
              <a:t>voegen</a:t>
            </a:r>
            <a:endParaRPr lang="nl-BE"/>
          </a:p>
        </p:txBody>
      </p:sp>
      <p:sp>
        <p:nvSpPr>
          <p:cNvPr id="8" name="Tijdelijke aanduiding voor datum 3">
            <a:extLst>
              <a:ext uri="{FF2B5EF4-FFF2-40B4-BE49-F238E27FC236}">
                <a16:creationId xmlns:a16="http://schemas.microsoft.com/office/drawing/2014/main" id="{4922FF2F-5F0A-4F40-B7E6-03240A2047DF}"/>
              </a:ext>
            </a:extLst>
          </p:cNvPr>
          <p:cNvSpPr>
            <a:spLocks noGrp="1"/>
          </p:cNvSpPr>
          <p:nvPr>
            <p:ph type="dt" sz="half" idx="2"/>
          </p:nvPr>
        </p:nvSpPr>
        <p:spPr>
          <a:xfrm>
            <a:off x="540000" y="6509899"/>
            <a:ext cx="977465" cy="164370"/>
          </a:xfrm>
          <a:prstGeom prst="rect">
            <a:avLst/>
          </a:prstGeom>
          <a:solidFill>
            <a:schemeClr val="bg1"/>
          </a:solidFill>
        </p:spPr>
        <p:txBody>
          <a:bodyPr vert="horz" wrap="none" lIns="180000" tIns="18000" rIns="180000" bIns="0" rtlCol="0" anchor="ctr" anchorCtr="0">
            <a:noAutofit/>
          </a:bodyPr>
          <a:lstStyle>
            <a:lvl1pPr algn="ctr">
              <a:defRPr sz="950" spc="50" baseline="0">
                <a:solidFill>
                  <a:srgbClr val="969696"/>
                </a:solidFill>
                <a:latin typeface="+mj-lt"/>
              </a:defRPr>
            </a:lvl1pPr>
          </a:lstStyle>
          <a:p>
            <a:pPr algn="ctr"/>
            <a:fld id="{0760310C-E693-43C2-BDE0-A1A256FA4F52}" type="datetime1">
              <a:rPr lang="nl-BE" smtClean="0"/>
              <a:t>9/05/2022</a:t>
            </a:fld>
            <a:endParaRPr lang="nl-BE"/>
          </a:p>
        </p:txBody>
      </p:sp>
      <p:sp>
        <p:nvSpPr>
          <p:cNvPr id="9" name="Tijdelijke aanduiding voor voettekst 4">
            <a:extLst>
              <a:ext uri="{FF2B5EF4-FFF2-40B4-BE49-F238E27FC236}">
                <a16:creationId xmlns:a16="http://schemas.microsoft.com/office/drawing/2014/main" id="{AFF3E56A-D245-40C6-9BAF-34762A9808CC}"/>
              </a:ext>
            </a:extLst>
          </p:cNvPr>
          <p:cNvSpPr>
            <a:spLocks noGrp="1"/>
          </p:cNvSpPr>
          <p:nvPr>
            <p:ph type="ftr" sz="quarter" idx="3"/>
          </p:nvPr>
        </p:nvSpPr>
        <p:spPr>
          <a:xfrm>
            <a:off x="4296000" y="6475084"/>
            <a:ext cx="3600000" cy="234000"/>
          </a:xfrm>
          <a:prstGeom prst="rect">
            <a:avLst/>
          </a:prstGeom>
          <a:solidFill>
            <a:schemeClr val="bg1"/>
          </a:solidFill>
        </p:spPr>
        <p:txBody>
          <a:bodyPr vert="horz" wrap="none" lIns="108000" tIns="18000" rIns="108000" bIns="0" rtlCol="0" anchor="ctr" anchorCtr="0">
            <a:normAutofit/>
          </a:bodyPr>
          <a:lstStyle>
            <a:lvl1pPr algn="ctr">
              <a:defRPr sz="950" cap="all" spc="10" baseline="0">
                <a:solidFill>
                  <a:srgbClr val="969696"/>
                </a:solidFill>
                <a:latin typeface="+mj-lt"/>
              </a:defRPr>
            </a:lvl1pPr>
          </a:lstStyle>
          <a:p>
            <a:r>
              <a:rPr lang="en-US"/>
              <a:t>2ITF APP/AI</a:t>
            </a:r>
            <a:endParaRPr lang="nl-BE" sz="950"/>
          </a:p>
        </p:txBody>
      </p:sp>
    </p:spTree>
    <p:extLst>
      <p:ext uri="{BB962C8B-B14F-4D97-AF65-F5344CB8AC3E}">
        <p14:creationId xmlns:p14="http://schemas.microsoft.com/office/powerpoint/2010/main" val="24002756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OTOSLIDE (basic) | Titel + 2 foto's + bijschrift">
    <p:spTree>
      <p:nvGrpSpPr>
        <p:cNvPr id="1" name=""/>
        <p:cNvGrpSpPr/>
        <p:nvPr/>
      </p:nvGrpSpPr>
      <p:grpSpPr>
        <a:xfrm>
          <a:off x="0" y="0"/>
          <a:ext cx="0" cy="0"/>
          <a:chOff x="0" y="0"/>
          <a:chExt cx="0" cy="0"/>
        </a:xfrm>
      </p:grpSpPr>
      <p:sp>
        <p:nvSpPr>
          <p:cNvPr id="17" name="Tijdelijke aanduiding voor datum 16">
            <a:extLst>
              <a:ext uri="{FF2B5EF4-FFF2-40B4-BE49-F238E27FC236}">
                <a16:creationId xmlns:a16="http://schemas.microsoft.com/office/drawing/2014/main" id="{B13D744B-E4C0-450B-8805-6C6DA232E32E}"/>
              </a:ext>
            </a:extLst>
          </p:cNvPr>
          <p:cNvSpPr>
            <a:spLocks noGrp="1"/>
          </p:cNvSpPr>
          <p:nvPr>
            <p:ph type="dt" sz="half" idx="27"/>
          </p:nvPr>
        </p:nvSpPr>
        <p:spPr/>
        <p:txBody>
          <a:bodyPr/>
          <a:lstStyle/>
          <a:p>
            <a:pPr algn="ctr"/>
            <a:fld id="{B2FA36E0-AA6F-4686-9B3E-8FD66DF6D570}" type="datetime1">
              <a:rPr lang="nl-BE" smtClean="0"/>
              <a:t>9/05/2022</a:t>
            </a:fld>
            <a:endParaRPr lang="nl-BE"/>
          </a:p>
        </p:txBody>
      </p:sp>
      <p:sp>
        <p:nvSpPr>
          <p:cNvPr id="18" name="Tijdelijke aanduiding voor voettekst 17">
            <a:extLst>
              <a:ext uri="{FF2B5EF4-FFF2-40B4-BE49-F238E27FC236}">
                <a16:creationId xmlns:a16="http://schemas.microsoft.com/office/drawing/2014/main" id="{BCA4FD16-AF8B-482C-8E29-9988900A523A}"/>
              </a:ext>
            </a:extLst>
          </p:cNvPr>
          <p:cNvSpPr>
            <a:spLocks noGrp="1"/>
          </p:cNvSpPr>
          <p:nvPr>
            <p:ph type="ftr" sz="quarter" idx="28"/>
          </p:nvPr>
        </p:nvSpPr>
        <p:spPr/>
        <p:txBody>
          <a:bodyPr/>
          <a:lstStyle/>
          <a:p>
            <a:r>
              <a:rPr lang="en-US"/>
              <a:t>2ITF APP/AI</a:t>
            </a:r>
            <a:endParaRPr lang="nl-BE" sz="950"/>
          </a:p>
        </p:txBody>
      </p:sp>
      <p:sp>
        <p:nvSpPr>
          <p:cNvPr id="19" name="Tijdelijke aanduiding voor dianummer 18">
            <a:extLst>
              <a:ext uri="{FF2B5EF4-FFF2-40B4-BE49-F238E27FC236}">
                <a16:creationId xmlns:a16="http://schemas.microsoft.com/office/drawing/2014/main" id="{4EB0D7F2-9142-419F-A9A3-E17A69C39FD5}"/>
              </a:ext>
            </a:extLst>
          </p:cNvPr>
          <p:cNvSpPr>
            <a:spLocks noGrp="1"/>
          </p:cNvSpPr>
          <p:nvPr>
            <p:ph type="sldNum" sz="quarter" idx="29"/>
          </p:nvPr>
        </p:nvSpPr>
        <p:spPr/>
        <p:txBody>
          <a:bodyPr/>
          <a:lstStyle/>
          <a:p>
            <a:fld id="{763F2D79-C75E-42E1-AD06-AE3EAB2BE1D7}" type="slidenum">
              <a:rPr lang="nl-BE" smtClean="0"/>
              <a:pPr/>
              <a:t>‹nr.›</a:t>
            </a:fld>
            <a:endParaRPr lang="nl-BE" sz="1200"/>
          </a:p>
        </p:txBody>
      </p:sp>
      <p:sp>
        <p:nvSpPr>
          <p:cNvPr id="13" name="Titel 25">
            <a:extLst>
              <a:ext uri="{FF2B5EF4-FFF2-40B4-BE49-F238E27FC236}">
                <a16:creationId xmlns:a16="http://schemas.microsoft.com/office/drawing/2014/main" id="{B7302737-4818-4D8A-88D3-DC6256533E1C}"/>
              </a:ext>
            </a:extLst>
          </p:cNvPr>
          <p:cNvSpPr>
            <a:spLocks noGrp="1"/>
          </p:cNvSpPr>
          <p:nvPr>
            <p:ph type="title" hasCustomPrompt="1"/>
          </p:nvPr>
        </p:nvSpPr>
        <p:spPr>
          <a:xfrm>
            <a:off x="0" y="658737"/>
            <a:ext cx="12192000" cy="777011"/>
          </a:xfrm>
          <a:solidFill>
            <a:srgbClr val="F04C25"/>
          </a:solidFill>
        </p:spPr>
        <p:txBody>
          <a:bodyPr wrap="none" lIns="720000" tIns="0" rIns="720000" bIns="0"/>
          <a:lstStyle>
            <a:lvl1pPr>
              <a:lnSpc>
                <a:spcPct val="100000"/>
              </a:lnSpc>
              <a:defRPr sz="3600">
                <a:solidFill>
                  <a:schemeClr val="bg1"/>
                </a:solidFill>
                <a:latin typeface="Poppins ExtraLight" panose="00000300000000000000" pitchFamily="2" charset="0"/>
                <a:cs typeface="Poppins ExtraLight" panose="00000300000000000000" pitchFamily="2" charset="0"/>
              </a:defRPr>
            </a:lvl1pPr>
          </a:lstStyle>
          <a:p>
            <a:r>
              <a:rPr lang="nl-NL"/>
              <a:t>Klik om titel toe te voegen</a:t>
            </a:r>
            <a:endParaRPr lang="nl-BE"/>
          </a:p>
        </p:txBody>
      </p:sp>
      <p:sp>
        <p:nvSpPr>
          <p:cNvPr id="21" name="Tijdelijke aanduiding voor afbeelding 4">
            <a:extLst>
              <a:ext uri="{FF2B5EF4-FFF2-40B4-BE49-F238E27FC236}">
                <a16:creationId xmlns:a16="http://schemas.microsoft.com/office/drawing/2014/main" id="{A8464103-0ACE-4DD9-8494-4847109D0E93}"/>
              </a:ext>
            </a:extLst>
          </p:cNvPr>
          <p:cNvSpPr>
            <a:spLocks noGrp="1"/>
          </p:cNvSpPr>
          <p:nvPr>
            <p:ph type="pic" sz="quarter" idx="31" hasCustomPrompt="1"/>
          </p:nvPr>
        </p:nvSpPr>
        <p:spPr>
          <a:xfrm>
            <a:off x="6454463" y="1794943"/>
            <a:ext cx="5018400" cy="4541889"/>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22" name="Tijdelijke aanduiding voor afbeelding 4">
            <a:extLst>
              <a:ext uri="{FF2B5EF4-FFF2-40B4-BE49-F238E27FC236}">
                <a16:creationId xmlns:a16="http://schemas.microsoft.com/office/drawing/2014/main" id="{05440C86-1203-4D56-84A9-E4466679CF69}"/>
              </a:ext>
            </a:extLst>
          </p:cNvPr>
          <p:cNvSpPr>
            <a:spLocks noGrp="1"/>
          </p:cNvSpPr>
          <p:nvPr>
            <p:ph type="pic" sz="quarter" idx="30" hasCustomPrompt="1"/>
          </p:nvPr>
        </p:nvSpPr>
        <p:spPr>
          <a:xfrm>
            <a:off x="729937" y="1794943"/>
            <a:ext cx="5018400" cy="4541889"/>
          </a:xfrm>
          <a:solidFill>
            <a:schemeClr val="accent5">
              <a:lumMod val="20000"/>
              <a:lumOff val="80000"/>
            </a:schemeClr>
          </a:solidFill>
          <a:ln w="127000">
            <a:noFill/>
          </a:ln>
        </p:spPr>
        <p:txBody>
          <a:bodyPr lIns="0" tIns="0" rIns="0" bIns="1800000" anchor="ctr" anchorCtr="0"/>
          <a:lstStyle>
            <a:lvl1pPr algn="ctr">
              <a:defRPr sz="1800">
                <a:solidFill>
                  <a:schemeClr val="tx1"/>
                </a:solidFill>
                <a:latin typeface="+mn-lt"/>
              </a:defRPr>
            </a:lvl1pPr>
          </a:lstStyle>
          <a:p>
            <a:r>
              <a:rPr lang="nl-BE"/>
              <a:t>Klik (op pictogram) </a:t>
            </a:r>
            <a:br>
              <a:rPr lang="nl-BE"/>
            </a:br>
            <a:r>
              <a:rPr lang="nl-BE"/>
              <a:t>om foto toe te voegen</a:t>
            </a:r>
          </a:p>
        </p:txBody>
      </p:sp>
      <p:sp>
        <p:nvSpPr>
          <p:cNvPr id="23" name="Tijdelijke aanduiding voor tekst 17">
            <a:extLst>
              <a:ext uri="{FF2B5EF4-FFF2-40B4-BE49-F238E27FC236}">
                <a16:creationId xmlns:a16="http://schemas.microsoft.com/office/drawing/2014/main" id="{FFE4C75F-8FC3-41A6-9235-95F429DA93D9}"/>
              </a:ext>
            </a:extLst>
          </p:cNvPr>
          <p:cNvSpPr>
            <a:spLocks noGrp="1"/>
          </p:cNvSpPr>
          <p:nvPr>
            <p:ph type="body" sz="quarter" idx="22" hasCustomPrompt="1"/>
          </p:nvPr>
        </p:nvSpPr>
        <p:spPr>
          <a:xfrm>
            <a:off x="729937" y="5374575"/>
            <a:ext cx="5018400" cy="620042"/>
          </a:xfrm>
        </p:spPr>
        <p:txBody>
          <a:bodyPr wrap="square" lIns="540000" tIns="0" rIns="540000" bIns="0" anchor="b" anchorCtr="0">
            <a:spAutoFit/>
          </a:bodyPr>
          <a:lstStyle>
            <a:lvl1pPr algn="ctr">
              <a:lnSpc>
                <a:spcPct val="110000"/>
              </a:lnSpc>
              <a:defRPr sz="2800" b="0" baseline="10000">
                <a:solidFill>
                  <a:srgbClr val="F04C25"/>
                </a:solidFill>
                <a:highlight>
                  <a:srgbClr val="F8F8F8"/>
                </a:highlight>
                <a:latin typeface="Poppins ExtraLight" panose="00000300000000000000" pitchFamily="2" charset="0"/>
                <a:cs typeface="Poppins ExtraLight" panose="00000300000000000000" pitchFamily="2" charset="0"/>
              </a:defRPr>
            </a:lvl1pPr>
          </a:lstStyle>
          <a:p>
            <a:pPr lvl="0"/>
            <a:r>
              <a:rPr lang="nl-NL"/>
              <a:t>Klik om bijschrift toe te</a:t>
            </a:r>
            <a:br>
              <a:rPr lang="nl-NL"/>
            </a:br>
            <a:r>
              <a:rPr lang="nl-NL"/>
              <a:t>voegen</a:t>
            </a:r>
            <a:endParaRPr lang="nl-BE"/>
          </a:p>
        </p:txBody>
      </p:sp>
      <p:sp>
        <p:nvSpPr>
          <p:cNvPr id="24" name="Tijdelijke aanduiding voor tekst 17">
            <a:extLst>
              <a:ext uri="{FF2B5EF4-FFF2-40B4-BE49-F238E27FC236}">
                <a16:creationId xmlns:a16="http://schemas.microsoft.com/office/drawing/2014/main" id="{EF72FD9B-2BB3-4CA9-AD97-FDF62A4293E3}"/>
              </a:ext>
            </a:extLst>
          </p:cNvPr>
          <p:cNvSpPr>
            <a:spLocks noGrp="1"/>
          </p:cNvSpPr>
          <p:nvPr>
            <p:ph type="body" sz="quarter" idx="32" hasCustomPrompt="1"/>
          </p:nvPr>
        </p:nvSpPr>
        <p:spPr>
          <a:xfrm>
            <a:off x="6454463" y="5374575"/>
            <a:ext cx="5018400" cy="620042"/>
          </a:xfrm>
        </p:spPr>
        <p:txBody>
          <a:bodyPr wrap="square" lIns="540000" tIns="0" rIns="540000" bIns="0" anchor="b" anchorCtr="0">
            <a:spAutoFit/>
          </a:bodyPr>
          <a:lstStyle>
            <a:lvl1pPr algn="ctr">
              <a:lnSpc>
                <a:spcPct val="110000"/>
              </a:lnSpc>
              <a:defRPr sz="2800" b="0" baseline="10000">
                <a:solidFill>
                  <a:srgbClr val="F04C25"/>
                </a:solidFill>
                <a:highlight>
                  <a:srgbClr val="F8F8F8"/>
                </a:highlight>
                <a:latin typeface="Poppins ExtraLight" panose="00000300000000000000" pitchFamily="2" charset="0"/>
                <a:cs typeface="Poppins ExtraLight" panose="00000300000000000000" pitchFamily="2" charset="0"/>
              </a:defRPr>
            </a:lvl1pPr>
          </a:lstStyle>
          <a:p>
            <a:pPr lvl="0"/>
            <a:r>
              <a:rPr lang="nl-NL"/>
              <a:t>Klik om bijschrift toe te</a:t>
            </a:r>
            <a:br>
              <a:rPr lang="nl-NL"/>
            </a:br>
            <a:r>
              <a:rPr lang="nl-NL"/>
              <a:t>voegen</a:t>
            </a:r>
            <a:endParaRPr lang="nl-BE"/>
          </a:p>
        </p:txBody>
      </p:sp>
    </p:spTree>
    <p:extLst>
      <p:ext uri="{BB962C8B-B14F-4D97-AF65-F5344CB8AC3E}">
        <p14:creationId xmlns:p14="http://schemas.microsoft.com/office/powerpoint/2010/main" val="64376687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KSTSLIDE (basic) | Tekst">
    <p:spTree>
      <p:nvGrpSpPr>
        <p:cNvPr id="1" name=""/>
        <p:cNvGrpSpPr/>
        <p:nvPr/>
      </p:nvGrpSpPr>
      <p:grpSpPr>
        <a:xfrm>
          <a:off x="0" y="0"/>
          <a:ext cx="0" cy="0"/>
          <a:chOff x="0" y="0"/>
          <a:chExt cx="0" cy="0"/>
        </a:xfrm>
      </p:grpSpPr>
      <p:sp>
        <p:nvSpPr>
          <p:cNvPr id="12" name="Tijdelijke aanduiding voor tekst 3">
            <a:extLst>
              <a:ext uri="{FF2B5EF4-FFF2-40B4-BE49-F238E27FC236}">
                <a16:creationId xmlns:a16="http://schemas.microsoft.com/office/drawing/2014/main" id="{82982EAE-7653-4F25-A87B-8A0E58AAFD8D}"/>
              </a:ext>
            </a:extLst>
          </p:cNvPr>
          <p:cNvSpPr>
            <a:spLocks noGrp="1"/>
          </p:cNvSpPr>
          <p:nvPr>
            <p:ph type="body" sz="quarter" idx="17" hasCustomPrompt="1"/>
          </p:nvPr>
        </p:nvSpPr>
        <p:spPr>
          <a:xfrm>
            <a:off x="0" y="0"/>
            <a:ext cx="12191999" cy="6336834"/>
          </a:xfrm>
        </p:spPr>
        <p:txBody>
          <a:bodyPr lIns="1080000" tIns="1080000" rIns="1080000" bIns="1080000"/>
          <a:lstStyle>
            <a:lvl1pPr>
              <a:defRPr>
                <a:latin typeface="Nunito Light" panose="00000400000000000000" pitchFamily="2" charset="0"/>
              </a:defRPr>
            </a:lvl1pPr>
            <a:lvl2pPr>
              <a:defRPr>
                <a:latin typeface="Nunito Light" panose="00000400000000000000" pitchFamily="2" charset="0"/>
              </a:defRPr>
            </a:lvl2pPr>
            <a:lvl3pPr>
              <a:defRPr>
                <a:latin typeface="Nunito Light" panose="00000400000000000000" pitchFamily="2" charset="0"/>
              </a:defRPr>
            </a:lvl3pPr>
            <a:lvl4pPr>
              <a:defRPr sz="2100">
                <a:latin typeface="Nunito Light" panose="00000400000000000000" pitchFamily="2" charset="0"/>
              </a:defRPr>
            </a:lvl4pPr>
            <a:lvl5pPr>
              <a:defRPr sz="16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4" name="Tijdelijke aanduiding voor datum 13">
            <a:extLst>
              <a:ext uri="{FF2B5EF4-FFF2-40B4-BE49-F238E27FC236}">
                <a16:creationId xmlns:a16="http://schemas.microsoft.com/office/drawing/2014/main" id="{66789CA5-C8C7-4D0C-8C94-85EBA3E43DED}"/>
              </a:ext>
            </a:extLst>
          </p:cNvPr>
          <p:cNvSpPr>
            <a:spLocks noGrp="1"/>
          </p:cNvSpPr>
          <p:nvPr>
            <p:ph type="dt" sz="half" idx="14"/>
          </p:nvPr>
        </p:nvSpPr>
        <p:spPr/>
        <p:txBody>
          <a:bodyPr/>
          <a:lstStyle/>
          <a:p>
            <a:pPr algn="ctr"/>
            <a:fld id="{67EF7C26-184A-4BDA-80F0-100917651E72}" type="datetime1">
              <a:rPr lang="nl-BE" smtClean="0"/>
              <a:t>9/05/2022</a:t>
            </a:fld>
            <a:endParaRPr lang="nl-BE"/>
          </a:p>
        </p:txBody>
      </p:sp>
      <p:sp>
        <p:nvSpPr>
          <p:cNvPr id="15" name="Tijdelijke aanduiding voor voettekst 14">
            <a:extLst>
              <a:ext uri="{FF2B5EF4-FFF2-40B4-BE49-F238E27FC236}">
                <a16:creationId xmlns:a16="http://schemas.microsoft.com/office/drawing/2014/main" id="{C7D414C5-EB1D-4E64-851A-A76015EBD30A}"/>
              </a:ext>
            </a:extLst>
          </p:cNvPr>
          <p:cNvSpPr>
            <a:spLocks noGrp="1"/>
          </p:cNvSpPr>
          <p:nvPr>
            <p:ph type="ftr" sz="quarter" idx="15"/>
          </p:nvPr>
        </p:nvSpPr>
        <p:spPr/>
        <p:txBody>
          <a:bodyPr/>
          <a:lstStyle/>
          <a:p>
            <a:r>
              <a:rPr lang="en-US"/>
              <a:t>2ITF APP/AI</a:t>
            </a:r>
            <a:endParaRPr lang="nl-BE" sz="950"/>
          </a:p>
        </p:txBody>
      </p:sp>
      <p:sp>
        <p:nvSpPr>
          <p:cNvPr id="16" name="Tijdelijke aanduiding voor dianummer 15">
            <a:extLst>
              <a:ext uri="{FF2B5EF4-FFF2-40B4-BE49-F238E27FC236}">
                <a16:creationId xmlns:a16="http://schemas.microsoft.com/office/drawing/2014/main" id="{DBD71C00-7C48-4D33-8F0A-FF11DD9ED0B4}"/>
              </a:ext>
            </a:extLst>
          </p:cNvPr>
          <p:cNvSpPr>
            <a:spLocks noGrp="1"/>
          </p:cNvSpPr>
          <p:nvPr>
            <p:ph type="sldNum" sz="quarter" idx="16"/>
          </p:nvPr>
        </p:nvSpPr>
        <p:spPr/>
        <p:txBody>
          <a:bodyPr/>
          <a:lstStyle/>
          <a:p>
            <a:fld id="{763F2D79-C75E-42E1-AD06-AE3EAB2BE1D7}" type="slidenum">
              <a:rPr lang="nl-BE" smtClean="0"/>
              <a:pPr/>
              <a:t>‹nr.›</a:t>
            </a:fld>
            <a:endParaRPr lang="nl-BE" sz="1200"/>
          </a:p>
        </p:txBody>
      </p:sp>
    </p:spTree>
    <p:extLst>
      <p:ext uri="{BB962C8B-B14F-4D97-AF65-F5344CB8AC3E}">
        <p14:creationId xmlns:p14="http://schemas.microsoft.com/office/powerpoint/2010/main" val="388445257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CO">
    <p:spTree>
      <p:nvGrpSpPr>
        <p:cNvPr id="1" name=""/>
        <p:cNvGrpSpPr/>
        <p:nvPr/>
      </p:nvGrpSpPr>
      <p:grpSpPr>
        <a:xfrm>
          <a:off x="0" y="0"/>
          <a:ext cx="0" cy="0"/>
          <a:chOff x="0" y="0"/>
          <a:chExt cx="0" cy="0"/>
        </a:xfrm>
      </p:grpSpPr>
      <p:sp>
        <p:nvSpPr>
          <p:cNvPr id="16" name="Tijdelijke aanduiding voor datum 15">
            <a:extLst>
              <a:ext uri="{FF2B5EF4-FFF2-40B4-BE49-F238E27FC236}">
                <a16:creationId xmlns:a16="http://schemas.microsoft.com/office/drawing/2014/main" id="{F00B00FD-F7AD-44CE-8EC6-6606172B2C12}"/>
              </a:ext>
            </a:extLst>
          </p:cNvPr>
          <p:cNvSpPr>
            <a:spLocks noGrp="1"/>
          </p:cNvSpPr>
          <p:nvPr>
            <p:ph type="dt" sz="half" idx="10"/>
          </p:nvPr>
        </p:nvSpPr>
        <p:spPr/>
        <p:txBody>
          <a:bodyPr/>
          <a:lstStyle/>
          <a:p>
            <a:pPr algn="ctr"/>
            <a:fld id="{4B1837D4-0064-4384-B608-F1DA0F106A9D}" type="datetime1">
              <a:rPr lang="nl-BE" smtClean="0"/>
              <a:t>9/05/2022</a:t>
            </a:fld>
            <a:endParaRPr lang="nl-BE"/>
          </a:p>
        </p:txBody>
      </p:sp>
      <p:sp>
        <p:nvSpPr>
          <p:cNvPr id="17" name="Tijdelijke aanduiding voor voettekst 16">
            <a:extLst>
              <a:ext uri="{FF2B5EF4-FFF2-40B4-BE49-F238E27FC236}">
                <a16:creationId xmlns:a16="http://schemas.microsoft.com/office/drawing/2014/main" id="{CCC5D764-B091-491C-AE67-81AE92552560}"/>
              </a:ext>
            </a:extLst>
          </p:cNvPr>
          <p:cNvSpPr>
            <a:spLocks noGrp="1"/>
          </p:cNvSpPr>
          <p:nvPr>
            <p:ph type="ftr" sz="quarter" idx="11"/>
          </p:nvPr>
        </p:nvSpPr>
        <p:spPr/>
        <p:txBody>
          <a:bodyPr/>
          <a:lstStyle/>
          <a:p>
            <a:r>
              <a:rPr lang="en-US"/>
              <a:t>2ITF APP/AI</a:t>
            </a:r>
            <a:endParaRPr lang="nl-BE" sz="950"/>
          </a:p>
        </p:txBody>
      </p:sp>
      <p:sp>
        <p:nvSpPr>
          <p:cNvPr id="18" name="Tijdelijke aanduiding voor dianummer 17">
            <a:extLst>
              <a:ext uri="{FF2B5EF4-FFF2-40B4-BE49-F238E27FC236}">
                <a16:creationId xmlns:a16="http://schemas.microsoft.com/office/drawing/2014/main" id="{42352F86-3D45-4665-9BE3-002631CF3A42}"/>
              </a:ext>
            </a:extLst>
          </p:cNvPr>
          <p:cNvSpPr>
            <a:spLocks noGrp="1"/>
          </p:cNvSpPr>
          <p:nvPr>
            <p:ph type="sldNum" sz="quarter" idx="12"/>
          </p:nvPr>
        </p:nvSpPr>
        <p:spPr/>
        <p:txBody>
          <a:bodyPr/>
          <a:lstStyle/>
          <a:p>
            <a:fld id="{763F2D79-C75E-42E1-AD06-AE3EAB2BE1D7}" type="slidenum">
              <a:rPr lang="nl-BE" smtClean="0"/>
              <a:pPr/>
              <a:t>‹nr.›</a:t>
            </a:fld>
            <a:endParaRPr lang="nl-BE" sz="1200"/>
          </a:p>
        </p:txBody>
      </p:sp>
    </p:spTree>
    <p:extLst>
      <p:ext uri="{BB962C8B-B14F-4D97-AF65-F5344CB8AC3E}">
        <p14:creationId xmlns:p14="http://schemas.microsoft.com/office/powerpoint/2010/main" val="284479246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 Basic">
    <p:bg bwMode="gray">
      <p:bgPr>
        <a:solidFill>
          <a:srgbClr val="00A0AE"/>
        </a:solidFill>
        <a:effectLst/>
      </p:bgPr>
    </p:bg>
    <p:spTree>
      <p:nvGrpSpPr>
        <p:cNvPr id="1" name=""/>
        <p:cNvGrpSpPr/>
        <p:nvPr/>
      </p:nvGrpSpPr>
      <p:grpSpPr>
        <a:xfrm>
          <a:off x="0" y="0"/>
          <a:ext cx="0" cy="0"/>
          <a:chOff x="0" y="0"/>
          <a:chExt cx="0" cy="0"/>
        </a:xfrm>
      </p:grpSpPr>
      <p:sp>
        <p:nvSpPr>
          <p:cNvPr id="7" name="Rectangle 6"/>
          <p:cNvSpPr/>
          <p:nvPr userDrawn="1"/>
        </p:nvSpPr>
        <p:spPr>
          <a:xfrm>
            <a:off x="0" y="5958000"/>
            <a:ext cx="12192000" cy="900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18000" rIns="0" bIns="18000" rtlCol="0" anchor="ctr"/>
          <a:lstStyle/>
          <a:p>
            <a:pPr algn="ctr"/>
            <a:endParaRPr lang="nl-BE" sz="1100">
              <a:solidFill>
                <a:schemeClr val="bg1"/>
              </a:solidFill>
            </a:endParaRPr>
          </a:p>
        </p:txBody>
      </p:sp>
      <p:sp>
        <p:nvSpPr>
          <p:cNvPr id="9" name="Rectangle 8"/>
          <p:cNvSpPr/>
          <p:nvPr userDrawn="1"/>
        </p:nvSpPr>
        <p:spPr>
          <a:xfrm>
            <a:off x="0" y="6084000"/>
            <a:ext cx="2640000" cy="432000"/>
          </a:xfrm>
          <a:prstGeom prst="rect">
            <a:avLst/>
          </a:prstGeom>
          <a:solidFill>
            <a:srgbClr val="EC4B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800"/>
          </a:p>
        </p:txBody>
      </p:sp>
      <p:sp>
        <p:nvSpPr>
          <p:cNvPr id="3" name="Subtitle 2"/>
          <p:cNvSpPr>
            <a:spLocks noGrp="1"/>
          </p:cNvSpPr>
          <p:nvPr>
            <p:ph type="subTitle" idx="1"/>
          </p:nvPr>
        </p:nvSpPr>
        <p:spPr>
          <a:xfrm>
            <a:off x="0" y="3357192"/>
            <a:ext cx="12192000" cy="1800000"/>
          </a:xfrm>
          <a:noFill/>
        </p:spPr>
        <p:txBody>
          <a:bodyPr wrap="square" lIns="720000" tIns="180000" rIns="720000" bIns="540000">
            <a:noAutofit/>
          </a:bodyPr>
          <a:lstStyle>
            <a:lvl1pPr marL="0" indent="0" algn="ctr">
              <a:buNone/>
              <a:defRPr sz="3200" cap="none"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nl-BE"/>
          </a:p>
        </p:txBody>
      </p:sp>
      <p:sp>
        <p:nvSpPr>
          <p:cNvPr id="154" name="Title 153"/>
          <p:cNvSpPr>
            <a:spLocks noGrp="1"/>
          </p:cNvSpPr>
          <p:nvPr>
            <p:ph type="title"/>
          </p:nvPr>
        </p:nvSpPr>
        <p:spPr>
          <a:xfrm>
            <a:off x="0" y="1556992"/>
            <a:ext cx="12192000" cy="1800000"/>
          </a:xfrm>
          <a:noFill/>
        </p:spPr>
        <p:txBody>
          <a:bodyPr lIns="720000" tIns="540000" rIns="720000" bIns="180000" anchor="b" anchorCtr="0">
            <a:noAutofit/>
          </a:bodyPr>
          <a:lstStyle>
            <a:lvl1pPr algn="ctr">
              <a:lnSpc>
                <a:spcPct val="90000"/>
              </a:lnSpc>
              <a:defRPr sz="3800" cap="all" baseline="0">
                <a:solidFill>
                  <a:schemeClr val="tx1"/>
                </a:solidFill>
              </a:defRPr>
            </a:lvl1pPr>
          </a:lstStyle>
          <a:p>
            <a:r>
              <a:rPr lang="en-US"/>
              <a:t>Click to edit Master title style</a:t>
            </a:r>
            <a:endParaRPr lang="nl-BE"/>
          </a:p>
        </p:txBody>
      </p:sp>
      <p:sp>
        <p:nvSpPr>
          <p:cNvPr id="12" name="Footer Placeholder 11"/>
          <p:cNvSpPr>
            <a:spLocks noGrp="1"/>
          </p:cNvSpPr>
          <p:nvPr>
            <p:ph type="ftr" sz="quarter" idx="12"/>
          </p:nvPr>
        </p:nvSpPr>
        <p:spPr>
          <a:solidFill>
            <a:srgbClr val="EC4B2F"/>
          </a:solidFill>
        </p:spPr>
        <p:txBody>
          <a:bodyPr/>
          <a:lstStyle>
            <a:lvl1pPr>
              <a:defRPr>
                <a:solidFill>
                  <a:schemeClr val="tx2"/>
                </a:solidFill>
              </a:defRPr>
            </a:lvl1pPr>
          </a:lstStyle>
          <a:p>
            <a:r>
              <a:rPr lang="nl-BE"/>
              <a:t>2ITF APP/AI</a:t>
            </a:r>
          </a:p>
        </p:txBody>
      </p:sp>
      <p:sp>
        <p:nvSpPr>
          <p:cNvPr id="11" name="Slide Number Placeholder 10"/>
          <p:cNvSpPr>
            <a:spLocks noGrp="1"/>
          </p:cNvSpPr>
          <p:nvPr>
            <p:ph type="sldNum" sz="quarter" idx="11"/>
          </p:nvPr>
        </p:nvSpPr>
        <p:spPr>
          <a:solidFill>
            <a:srgbClr val="00A0AE"/>
          </a:solidFill>
        </p:spPr>
        <p:txBody>
          <a:bodyPr/>
          <a:lstStyle>
            <a:lvl1pPr>
              <a:defRPr>
                <a:solidFill>
                  <a:schemeClr val="tx1"/>
                </a:solidFill>
              </a:defRPr>
            </a:lvl1pPr>
          </a:lstStyle>
          <a:p>
            <a:fld id="{3B80295F-48CD-49FC-897A-CCEC919B8070}" type="slidenum">
              <a:rPr lang="nl-BE" smtClean="0"/>
              <a:pPr/>
              <a:t>‹nr.›</a:t>
            </a:fld>
            <a:endParaRPr lang="nl-BE"/>
          </a:p>
        </p:txBody>
      </p:sp>
      <p:pic>
        <p:nvPicPr>
          <p:cNvPr id="10" name="Picture 9" descr="TM_logo_vignet_ppt.jpg"/>
          <p:cNvPicPr>
            <a:picLocks/>
          </p:cNvPicPr>
          <p:nvPr userDrawn="1"/>
        </p:nvPicPr>
        <p:blipFill>
          <a:blip r:embed="rId2" cstate="print"/>
          <a:stretch>
            <a:fillRect/>
          </a:stretch>
        </p:blipFill>
        <p:spPr>
          <a:xfrm>
            <a:off x="480001" y="360000"/>
            <a:ext cx="2157153" cy="1155192"/>
          </a:xfrm>
          <a:prstGeom prst="rect">
            <a:avLst/>
          </a:prstGeom>
        </p:spPr>
      </p:pic>
      <p:sp>
        <p:nvSpPr>
          <p:cNvPr id="14" name="Date Placeholder 13"/>
          <p:cNvSpPr>
            <a:spLocks noGrp="1"/>
          </p:cNvSpPr>
          <p:nvPr>
            <p:ph type="dt" sz="half" idx="13"/>
          </p:nvPr>
        </p:nvSpPr>
        <p:spPr>
          <a:xfrm>
            <a:off x="1007435" y="6570001"/>
            <a:ext cx="109119" cy="200055"/>
          </a:xfrm>
          <a:solidFill>
            <a:schemeClr val="tx1"/>
          </a:solidFill>
        </p:spPr>
        <p:txBody>
          <a:bodyPr/>
          <a:lstStyle>
            <a:lvl1pPr>
              <a:defRPr sz="1300">
                <a:solidFill>
                  <a:srgbClr val="00A0AE"/>
                </a:solidFill>
              </a:defRPr>
            </a:lvl1pPr>
          </a:lstStyle>
          <a:p>
            <a:pPr algn="l"/>
            <a:fld id="{C3D94D4D-F98A-47D3-B8CD-29606BBC3A06}" type="datetime1">
              <a:rPr lang="nl-BE" smtClean="0"/>
              <a:t>9/05/2022</a:t>
            </a:fld>
            <a:endParaRPr lang="nl-BE"/>
          </a:p>
        </p:txBody>
      </p:sp>
      <p:sp>
        <p:nvSpPr>
          <p:cNvPr id="20" name="Rectangle 19"/>
          <p:cNvSpPr/>
          <p:nvPr userDrawn="1"/>
        </p:nvSpPr>
        <p:spPr>
          <a:xfrm>
            <a:off x="0" y="5661248"/>
            <a:ext cx="12192000" cy="288032"/>
          </a:xfrm>
          <a:prstGeom prst="rect">
            <a:avLst/>
          </a:prstGeom>
          <a:solidFill>
            <a:srgbClr val="00A0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3" name="Picture 12" descr="image_preview.png"/>
          <p:cNvPicPr>
            <a:picLocks/>
          </p:cNvPicPr>
          <p:nvPr userDrawn="1"/>
        </p:nvPicPr>
        <p:blipFill>
          <a:blip r:embed="rId3" cstate="print"/>
          <a:stretch>
            <a:fillRect/>
          </a:stretch>
        </p:blipFill>
        <p:spPr>
          <a:xfrm>
            <a:off x="10645733" y="6192000"/>
            <a:ext cx="1138899" cy="432000"/>
          </a:xfrm>
          <a:prstGeom prst="rect">
            <a:avLst/>
          </a:prstGeom>
        </p:spPr>
      </p:pic>
    </p:spTree>
    <p:extLst>
      <p:ext uri="{BB962C8B-B14F-4D97-AF65-F5344CB8AC3E}">
        <p14:creationId xmlns:p14="http://schemas.microsoft.com/office/powerpoint/2010/main" val="2998304378"/>
      </p:ext>
    </p:extLst>
  </p:cSld>
  <p:clrMapOvr>
    <a:overrideClrMapping bg1="dk1" tx1="lt1" bg2="dk2" tx2="lt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 Basic">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152000"/>
            <a:ext cx="12192000" cy="4428000"/>
          </a:xfrm>
        </p:spPr>
        <p:txBody>
          <a:bodyPr bIns="144000"/>
          <a:lstStyle>
            <a:lvl1pPr marL="323850" indent="-323850">
              <a:spcBef>
                <a:spcPts val="400"/>
              </a:spcBef>
              <a:spcAft>
                <a:spcPts val="400"/>
              </a:spcAft>
              <a:buClrTx/>
              <a:defRPr/>
            </a:lvl1pPr>
            <a:lvl2pPr marL="723900" indent="-368300">
              <a:spcBef>
                <a:spcPts val="400"/>
              </a:spcBef>
              <a:spcAft>
                <a:spcPts val="400"/>
              </a:spcAft>
              <a:buClrTx/>
              <a:defRPr sz="2500"/>
            </a:lvl2pPr>
            <a:lvl3pPr marL="982663" indent="-258763">
              <a:spcBef>
                <a:spcPts val="400"/>
              </a:spcBef>
              <a:spcAft>
                <a:spcPts val="400"/>
              </a:spcAft>
              <a:buClrTx/>
              <a:defRPr sz="2300"/>
            </a:lvl3pPr>
            <a:lvl4pPr marL="1255713" indent="-273050">
              <a:spcBef>
                <a:spcPts val="400"/>
              </a:spcBef>
              <a:spcAft>
                <a:spcPts val="400"/>
              </a:spcAft>
              <a:buClrTx/>
              <a:defRPr sz="2000"/>
            </a:lvl4pPr>
            <a:lvl5pPr marL="1609725" indent="-258763">
              <a:spcBef>
                <a:spcPts val="600"/>
              </a:spcBef>
              <a:spcAft>
                <a:spcPts val="600"/>
              </a:spcAft>
              <a:defRPr sz="17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itle 6"/>
          <p:cNvSpPr>
            <a:spLocks noGrp="1"/>
          </p:cNvSpPr>
          <p:nvPr>
            <p:ph type="title"/>
          </p:nvPr>
        </p:nvSpPr>
        <p:spPr/>
        <p:txBody>
          <a:bodyPr lIns="360000" tIns="180000" rIns="360000" bIns="144000"/>
          <a:lstStyle>
            <a:lvl1pPr>
              <a:defRPr>
                <a:solidFill>
                  <a:srgbClr val="00A0AE"/>
                </a:solidFill>
              </a:defRPr>
            </a:lvl1pPr>
          </a:lstStyle>
          <a:p>
            <a:r>
              <a:rPr lang="en-US"/>
              <a:t>Click to edit Master title style</a:t>
            </a:r>
            <a:endParaRPr lang="nl-BE"/>
          </a:p>
        </p:txBody>
      </p:sp>
      <p:cxnSp>
        <p:nvCxnSpPr>
          <p:cNvPr id="14" name="Straight Connector 13"/>
          <p:cNvCxnSpPr/>
          <p:nvPr userDrawn="1"/>
        </p:nvCxnSpPr>
        <p:spPr>
          <a:xfrm>
            <a:off x="240000" y="1141200"/>
            <a:ext cx="11664000" cy="0"/>
          </a:xfrm>
          <a:prstGeom prst="line">
            <a:avLst/>
          </a:prstGeom>
          <a:ln w="6350">
            <a:solidFill>
              <a:srgbClr val="00A0AE"/>
            </a:solidFill>
          </a:ln>
        </p:spPr>
        <p:style>
          <a:lnRef idx="1">
            <a:schemeClr val="accent1"/>
          </a:lnRef>
          <a:fillRef idx="0">
            <a:schemeClr val="accent1"/>
          </a:fillRef>
          <a:effectRef idx="0">
            <a:schemeClr val="accent1"/>
          </a:effectRef>
          <a:fontRef idx="minor">
            <a:schemeClr val="tx1"/>
          </a:fontRef>
        </p:style>
      </p:cxnSp>
      <p:sp>
        <p:nvSpPr>
          <p:cNvPr id="16" name="Slide Number Placeholder 15"/>
          <p:cNvSpPr>
            <a:spLocks noGrp="1"/>
          </p:cNvSpPr>
          <p:nvPr>
            <p:ph type="sldNum" sz="quarter" idx="11"/>
          </p:nvPr>
        </p:nvSpPr>
        <p:spPr/>
        <p:txBody>
          <a:bodyPr/>
          <a:lstStyle/>
          <a:p>
            <a:fld id="{3B80295F-48CD-49FC-897A-CCEC919B8070}" type="slidenum">
              <a:rPr lang="nl-BE" smtClean="0"/>
              <a:pPr/>
              <a:t>‹nr.›</a:t>
            </a:fld>
            <a:endParaRPr lang="nl-BE"/>
          </a:p>
        </p:txBody>
      </p:sp>
      <p:sp>
        <p:nvSpPr>
          <p:cNvPr id="17" name="Footer Placeholder 16"/>
          <p:cNvSpPr>
            <a:spLocks noGrp="1"/>
          </p:cNvSpPr>
          <p:nvPr>
            <p:ph type="ftr" sz="quarter" idx="12"/>
          </p:nvPr>
        </p:nvSpPr>
        <p:spPr/>
        <p:txBody>
          <a:bodyPr/>
          <a:lstStyle/>
          <a:p>
            <a:r>
              <a:rPr lang="nl-BE"/>
              <a:t>2ITF APP/AI</a:t>
            </a:r>
          </a:p>
        </p:txBody>
      </p:sp>
      <p:sp>
        <p:nvSpPr>
          <p:cNvPr id="8" name="Date Placeholder 7"/>
          <p:cNvSpPr>
            <a:spLocks noGrp="1"/>
          </p:cNvSpPr>
          <p:nvPr>
            <p:ph type="dt" sz="half" idx="13"/>
          </p:nvPr>
        </p:nvSpPr>
        <p:spPr/>
        <p:txBody>
          <a:bodyPr/>
          <a:lstStyle/>
          <a:p>
            <a:pPr algn="l"/>
            <a:fld id="{E5ABB6A0-7E0D-4E35-BFF2-4E642CA14FD3}" type="datetime1">
              <a:rPr lang="nl-BE" smtClean="0"/>
              <a:t>9/05/2022</a:t>
            </a:fld>
            <a:endParaRPr lang="nl-BE"/>
          </a:p>
        </p:txBody>
      </p:sp>
    </p:spTree>
    <p:extLst>
      <p:ext uri="{BB962C8B-B14F-4D97-AF65-F5344CB8AC3E}">
        <p14:creationId xmlns:p14="http://schemas.microsoft.com/office/powerpoint/2010/main" val="4267727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SLIDE (logo TM - ENG) + onderti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70FC3E42-D88F-423A-8700-8709059C7F22}"/>
              </a:ext>
            </a:extLst>
          </p:cNvPr>
          <p:cNvSpPr>
            <a:spLocks noGrp="1"/>
          </p:cNvSpPr>
          <p:nvPr>
            <p:ph type="body" idx="1" hasCustomPrompt="1"/>
          </p:nvPr>
        </p:nvSpPr>
        <p:spPr>
          <a:xfrm>
            <a:off x="0" y="3895153"/>
            <a:ext cx="12193200" cy="1093285"/>
          </a:xfrm>
        </p:spPr>
        <p:txBody>
          <a:bodyPr lIns="3780000" tIns="360000" rIns="3780000" bIns="360000">
            <a:spAutoFit/>
          </a:bodyPr>
          <a:lstStyle>
            <a:lvl1pPr marL="0" indent="0" algn="ctr">
              <a:lnSpc>
                <a:spcPct val="110000"/>
              </a:lnSpc>
              <a:buNone/>
              <a:defRPr sz="2100" cap="all" baseline="0">
                <a:solidFill>
                  <a:schemeClr val="bg1"/>
                </a:solidFill>
                <a:latin typeface="Poppins Thin" panose="00000300000000000000" pitchFamily="2" charset="0"/>
                <a:cs typeface="Poppins Thin" panose="00000300000000000000"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 om ondertitel toe te voegen</a:t>
            </a:r>
          </a:p>
        </p:txBody>
      </p:sp>
      <p:sp>
        <p:nvSpPr>
          <p:cNvPr id="16" name="Titel 1">
            <a:extLst>
              <a:ext uri="{FF2B5EF4-FFF2-40B4-BE49-F238E27FC236}">
                <a16:creationId xmlns:a16="http://schemas.microsoft.com/office/drawing/2014/main" id="{F9117F13-491C-49B1-8A86-804DB469012A}"/>
              </a:ext>
            </a:extLst>
          </p:cNvPr>
          <p:cNvSpPr>
            <a:spLocks noGrp="1"/>
          </p:cNvSpPr>
          <p:nvPr>
            <p:ph type="title" hasCustomPrompt="1"/>
          </p:nvPr>
        </p:nvSpPr>
        <p:spPr>
          <a:xfrm>
            <a:off x="0" y="1382490"/>
            <a:ext cx="12192000" cy="2512663"/>
          </a:xfrm>
        </p:spPr>
        <p:txBody>
          <a:bodyPr lIns="2880000" tIns="360000" rIns="2880000" bIns="360000" anchor="b" anchorCtr="0">
            <a:normAutofit/>
          </a:bodyPr>
          <a:lstStyle>
            <a:lvl1pPr algn="ctr">
              <a:lnSpc>
                <a:spcPct val="90000"/>
              </a:lnSpc>
              <a:defRPr sz="4800" b="0">
                <a:solidFill>
                  <a:schemeClr val="bg1"/>
                </a:solidFill>
                <a:latin typeface="Poppins Thin" panose="00000300000000000000" pitchFamily="2" charset="0"/>
                <a:cs typeface="Poppins Thin" panose="00000300000000000000" pitchFamily="2" charset="0"/>
              </a:defRPr>
            </a:lvl1pPr>
          </a:lstStyle>
          <a:p>
            <a:r>
              <a:rPr lang="nl-NL"/>
              <a:t>Klik om titel toe te voegen</a:t>
            </a:r>
            <a:endParaRPr lang="nl-BE"/>
          </a:p>
        </p:txBody>
      </p:sp>
      <p:cxnSp>
        <p:nvCxnSpPr>
          <p:cNvPr id="17" name="Rechte verbindingslijn 16">
            <a:extLst>
              <a:ext uri="{FF2B5EF4-FFF2-40B4-BE49-F238E27FC236}">
                <a16:creationId xmlns:a16="http://schemas.microsoft.com/office/drawing/2014/main" id="{48CC6BA2-FB13-4E2E-AE23-9437591CAC03}"/>
              </a:ext>
            </a:extLst>
          </p:cNvPr>
          <p:cNvCxnSpPr>
            <a:cxnSpLocks/>
          </p:cNvCxnSpPr>
          <p:nvPr userDrawn="1"/>
        </p:nvCxnSpPr>
        <p:spPr>
          <a:xfrm>
            <a:off x="5376000" y="3895153"/>
            <a:ext cx="1440000"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32" name="Tijdelijke aanduiding voor voettekst 30">
            <a:extLst>
              <a:ext uri="{FF2B5EF4-FFF2-40B4-BE49-F238E27FC236}">
                <a16:creationId xmlns:a16="http://schemas.microsoft.com/office/drawing/2014/main" id="{4DF3213D-4079-48DF-80F5-E3EE61590DE0}"/>
              </a:ext>
            </a:extLst>
          </p:cNvPr>
          <p:cNvSpPr>
            <a:spLocks noGrp="1"/>
          </p:cNvSpPr>
          <p:nvPr>
            <p:ph type="ftr" sz="quarter" idx="11"/>
          </p:nvPr>
        </p:nvSpPr>
        <p:spPr>
          <a:xfrm>
            <a:off x="4296000" y="6475084"/>
            <a:ext cx="3600000" cy="234000"/>
          </a:xfrm>
          <a:solidFill>
            <a:schemeClr val="bg1">
              <a:lumMod val="95000"/>
              <a:alpha val="35000"/>
            </a:schemeClr>
          </a:solidFill>
        </p:spPr>
        <p:txBody>
          <a:bodyPr/>
          <a:lstStyle>
            <a:lvl1pPr>
              <a:defRPr>
                <a:solidFill>
                  <a:schemeClr val="bg1">
                    <a:lumMod val="95000"/>
                  </a:schemeClr>
                </a:solidFill>
              </a:defRPr>
            </a:lvl1pPr>
          </a:lstStyle>
          <a:p>
            <a:r>
              <a:rPr lang="en-US"/>
              <a:t>2ITF APP/AI</a:t>
            </a:r>
            <a:endParaRPr lang="nl-BE"/>
          </a:p>
        </p:txBody>
      </p:sp>
      <p:sp>
        <p:nvSpPr>
          <p:cNvPr id="35" name="Tijdelijke aanduiding voor datum 29">
            <a:extLst>
              <a:ext uri="{FF2B5EF4-FFF2-40B4-BE49-F238E27FC236}">
                <a16:creationId xmlns:a16="http://schemas.microsoft.com/office/drawing/2014/main" id="{579D1B10-DC5A-4201-9186-96A112925916}"/>
              </a:ext>
            </a:extLst>
          </p:cNvPr>
          <p:cNvSpPr>
            <a:spLocks noGrp="1"/>
          </p:cNvSpPr>
          <p:nvPr>
            <p:ph type="dt" sz="half" idx="10"/>
          </p:nvPr>
        </p:nvSpPr>
        <p:spPr>
          <a:xfrm>
            <a:off x="540000" y="6509899"/>
            <a:ext cx="1047998" cy="164370"/>
          </a:xfrm>
          <a:solidFill>
            <a:schemeClr val="bg1">
              <a:lumMod val="95000"/>
              <a:alpha val="35000"/>
            </a:schemeClr>
          </a:solidFill>
        </p:spPr>
        <p:txBody>
          <a:bodyPr lIns="180000" rIns="180000"/>
          <a:lstStyle>
            <a:lvl1pPr>
              <a:defRPr>
                <a:solidFill>
                  <a:schemeClr val="bg1">
                    <a:lumMod val="95000"/>
                  </a:schemeClr>
                </a:solidFill>
              </a:defRPr>
            </a:lvl1pPr>
          </a:lstStyle>
          <a:p>
            <a:fld id="{C4A2A35F-D12E-4C11-B009-1D828FDD8A2F}" type="datetime1">
              <a:rPr lang="nl-BE" smtClean="0"/>
              <a:t>9/05/2022</a:t>
            </a:fld>
            <a:endParaRPr lang="nl-BE"/>
          </a:p>
        </p:txBody>
      </p:sp>
      <p:sp>
        <p:nvSpPr>
          <p:cNvPr id="38" name="Tijdelijke aanduiding voor dianummer 31">
            <a:extLst>
              <a:ext uri="{FF2B5EF4-FFF2-40B4-BE49-F238E27FC236}">
                <a16:creationId xmlns:a16="http://schemas.microsoft.com/office/drawing/2014/main" id="{B93F2C7D-3A60-4D59-A3D9-E84F6EDAA842}"/>
              </a:ext>
            </a:extLst>
          </p:cNvPr>
          <p:cNvSpPr>
            <a:spLocks noGrp="1"/>
          </p:cNvSpPr>
          <p:nvPr>
            <p:ph type="sldNum" sz="quarter" idx="12"/>
          </p:nvPr>
        </p:nvSpPr>
        <p:spPr>
          <a:xfrm flipH="1">
            <a:off x="11364000" y="6030000"/>
            <a:ext cx="828000" cy="828000"/>
          </a:xfrm>
          <a:prstGeom prst="rtTriangle">
            <a:avLst/>
          </a:prstGeom>
          <a:solidFill>
            <a:schemeClr val="bg1">
              <a:lumMod val="95000"/>
              <a:alpha val="35000"/>
            </a:schemeClr>
          </a:solidFill>
          <a:ln w="19050">
            <a:noFill/>
          </a:ln>
        </p:spPr>
        <p:txBody>
          <a:bodyPr/>
          <a:lstStyle>
            <a:lvl1pPr>
              <a:defRPr>
                <a:solidFill>
                  <a:schemeClr val="bg1"/>
                </a:solidFill>
              </a:defRPr>
            </a:lvl1pPr>
          </a:lstStyle>
          <a:p>
            <a:fld id="{763F2D79-C75E-42E1-AD06-AE3EAB2BE1D7}" type="slidenum">
              <a:rPr lang="nl-BE" smtClean="0"/>
              <a:pPr/>
              <a:t>‹nr.›</a:t>
            </a:fld>
            <a:endParaRPr lang="nl-BE"/>
          </a:p>
        </p:txBody>
      </p:sp>
      <p:pic>
        <p:nvPicPr>
          <p:cNvPr id="9" name="Afbeelding 8">
            <a:extLst>
              <a:ext uri="{FF2B5EF4-FFF2-40B4-BE49-F238E27FC236}">
                <a16:creationId xmlns:a16="http://schemas.microsoft.com/office/drawing/2014/main" id="{A5E6A275-309F-4BC9-903A-F81D742F40F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1052" y="450000"/>
            <a:ext cx="3029896" cy="676800"/>
          </a:xfrm>
          <a:prstGeom prst="rect">
            <a:avLst/>
          </a:prstGeom>
        </p:spPr>
      </p:pic>
    </p:spTree>
    <p:extLst>
      <p:ext uri="{BB962C8B-B14F-4D97-AF65-F5344CB8AC3E}">
        <p14:creationId xmlns:p14="http://schemas.microsoft.com/office/powerpoint/2010/main" val="2998392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SLIDE">
    <p:spTree>
      <p:nvGrpSpPr>
        <p:cNvPr id="1" name=""/>
        <p:cNvGrpSpPr/>
        <p:nvPr/>
      </p:nvGrpSpPr>
      <p:grpSpPr>
        <a:xfrm>
          <a:off x="0" y="0"/>
          <a:ext cx="0" cy="0"/>
          <a:chOff x="0" y="0"/>
          <a:chExt cx="0" cy="0"/>
        </a:xfrm>
      </p:grpSpPr>
      <p:sp>
        <p:nvSpPr>
          <p:cNvPr id="18" name="Rechthoek 17">
            <a:extLst>
              <a:ext uri="{FF2B5EF4-FFF2-40B4-BE49-F238E27FC236}">
                <a16:creationId xmlns:a16="http://schemas.microsoft.com/office/drawing/2014/main" id="{1ADDFC3E-69C3-4585-9FBF-BDA549387F84}"/>
              </a:ext>
            </a:extLst>
          </p:cNvPr>
          <p:cNvSpPr>
            <a:spLocks/>
          </p:cNvSpPr>
          <p:nvPr userDrawn="1"/>
        </p:nvSpPr>
        <p:spPr>
          <a:xfrm>
            <a:off x="6096000" y="0"/>
            <a:ext cx="6096000" cy="6858000"/>
          </a:xfrm>
          <a:prstGeom prst="rect">
            <a:avLst/>
          </a:prstGeom>
          <a:blipFill>
            <a:blip r:embed="rId2">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9" name="Rechthoek 18">
            <a:extLst>
              <a:ext uri="{FF2B5EF4-FFF2-40B4-BE49-F238E27FC236}">
                <a16:creationId xmlns:a16="http://schemas.microsoft.com/office/drawing/2014/main" id="{AB1339B5-674F-45AD-8FD9-1A5E45068B3B}"/>
              </a:ext>
            </a:extLst>
          </p:cNvPr>
          <p:cNvSpPr/>
          <p:nvPr userDrawn="1"/>
        </p:nvSpPr>
        <p:spPr>
          <a:xfrm>
            <a:off x="5220000" y="0"/>
            <a:ext cx="876000" cy="6858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DC7628DC-1373-43BF-A732-9591A91070A4}"/>
              </a:ext>
            </a:extLst>
          </p:cNvPr>
          <p:cNvSpPr>
            <a:spLocks noGrp="1"/>
          </p:cNvSpPr>
          <p:nvPr>
            <p:ph type="ctrTitle" hasCustomPrompt="1"/>
          </p:nvPr>
        </p:nvSpPr>
        <p:spPr>
          <a:xfrm>
            <a:off x="0" y="1702799"/>
            <a:ext cx="5220000" cy="3442234"/>
          </a:xfrm>
        </p:spPr>
        <p:txBody>
          <a:bodyPr wrap="square" lIns="540000" tIns="540000" rIns="540000" bIns="540000" anchor="ctr" anchorCtr="0">
            <a:normAutofit/>
          </a:bodyPr>
          <a:lstStyle>
            <a:lvl1pPr algn="ctr">
              <a:lnSpc>
                <a:spcPct val="90000"/>
              </a:lnSpc>
              <a:defRPr sz="4800">
                <a:solidFill>
                  <a:srgbClr val="F04C25"/>
                </a:solidFill>
                <a:latin typeface="Poppins Thin" panose="00000300000000000000" pitchFamily="2" charset="0"/>
                <a:cs typeface="Poppins Thin" panose="00000300000000000000" pitchFamily="2" charset="0"/>
              </a:defRPr>
            </a:lvl1pPr>
          </a:lstStyle>
          <a:p>
            <a:r>
              <a:rPr lang="nl-NL"/>
              <a:t>Klik om </a:t>
            </a:r>
            <a:br>
              <a:rPr lang="nl-NL"/>
            </a:br>
            <a:r>
              <a:rPr lang="nl-NL"/>
              <a:t>titel toe te voegen</a:t>
            </a:r>
            <a:endParaRPr lang="nl-BE"/>
          </a:p>
        </p:txBody>
      </p:sp>
      <p:sp>
        <p:nvSpPr>
          <p:cNvPr id="11" name="Tijdelijke aanduiding voor datum 29">
            <a:extLst>
              <a:ext uri="{FF2B5EF4-FFF2-40B4-BE49-F238E27FC236}">
                <a16:creationId xmlns:a16="http://schemas.microsoft.com/office/drawing/2014/main" id="{D4CB39B0-4BFE-47E7-A595-BBD18FC248CD}"/>
              </a:ext>
            </a:extLst>
          </p:cNvPr>
          <p:cNvSpPr>
            <a:spLocks noGrp="1"/>
          </p:cNvSpPr>
          <p:nvPr>
            <p:ph type="dt" sz="half" idx="10"/>
          </p:nvPr>
        </p:nvSpPr>
        <p:spPr>
          <a:xfrm>
            <a:off x="540000" y="6509899"/>
            <a:ext cx="977466" cy="164370"/>
          </a:xfrm>
          <a:solidFill>
            <a:srgbClr val="F04C25">
              <a:alpha val="65000"/>
            </a:srgbClr>
          </a:solidFill>
        </p:spPr>
        <p:txBody>
          <a:bodyPr lIns="180000" rIns="180000">
            <a:noAutofit/>
          </a:bodyPr>
          <a:lstStyle>
            <a:lvl1pPr>
              <a:defRPr>
                <a:solidFill>
                  <a:schemeClr val="bg1">
                    <a:lumMod val="95000"/>
                  </a:schemeClr>
                </a:solidFill>
              </a:defRPr>
            </a:lvl1pPr>
          </a:lstStyle>
          <a:p>
            <a:fld id="{60A13E2C-5951-46CA-84E0-CCB7C97A4CD5}" type="datetime1">
              <a:rPr lang="nl-BE" smtClean="0"/>
              <a:t>9/05/2022</a:t>
            </a:fld>
            <a:endParaRPr lang="nl-BE"/>
          </a:p>
        </p:txBody>
      </p:sp>
      <p:sp>
        <p:nvSpPr>
          <p:cNvPr id="12" name="Tijdelijke aanduiding voor voettekst 30">
            <a:extLst>
              <a:ext uri="{FF2B5EF4-FFF2-40B4-BE49-F238E27FC236}">
                <a16:creationId xmlns:a16="http://schemas.microsoft.com/office/drawing/2014/main" id="{E1865272-C9C7-49B3-8E6E-7D14F59F9D4E}"/>
              </a:ext>
            </a:extLst>
          </p:cNvPr>
          <p:cNvSpPr>
            <a:spLocks noGrp="1"/>
          </p:cNvSpPr>
          <p:nvPr>
            <p:ph type="ftr" sz="quarter" idx="11"/>
          </p:nvPr>
        </p:nvSpPr>
        <p:spPr>
          <a:xfrm>
            <a:off x="4296000" y="6475084"/>
            <a:ext cx="3600000" cy="234000"/>
          </a:xfrm>
          <a:solidFill>
            <a:srgbClr val="F04C25">
              <a:alpha val="65000"/>
            </a:srgbClr>
          </a:solidFill>
        </p:spPr>
        <p:txBody>
          <a:bodyPr/>
          <a:lstStyle>
            <a:lvl1pPr>
              <a:defRPr>
                <a:solidFill>
                  <a:schemeClr val="bg1">
                    <a:lumMod val="95000"/>
                  </a:schemeClr>
                </a:solidFill>
              </a:defRPr>
            </a:lvl1pPr>
          </a:lstStyle>
          <a:p>
            <a:r>
              <a:rPr lang="en-US"/>
              <a:t>2ITF APP/AI</a:t>
            </a:r>
            <a:endParaRPr lang="nl-BE"/>
          </a:p>
        </p:txBody>
      </p:sp>
      <p:cxnSp>
        <p:nvCxnSpPr>
          <p:cNvPr id="14" name="Rechte verbindingslijn 13">
            <a:extLst>
              <a:ext uri="{FF2B5EF4-FFF2-40B4-BE49-F238E27FC236}">
                <a16:creationId xmlns:a16="http://schemas.microsoft.com/office/drawing/2014/main" id="{D9BC315A-B933-4444-B53A-83A06A27874C}"/>
              </a:ext>
            </a:extLst>
          </p:cNvPr>
          <p:cNvCxnSpPr>
            <a:cxnSpLocks/>
          </p:cNvCxnSpPr>
          <p:nvPr userDrawn="1"/>
        </p:nvCxnSpPr>
        <p:spPr>
          <a:xfrm>
            <a:off x="1890000" y="5155200"/>
            <a:ext cx="1440000" cy="0"/>
          </a:xfrm>
          <a:prstGeom prst="line">
            <a:avLst/>
          </a:prstGeom>
          <a:ln w="6350">
            <a:solidFill>
              <a:srgbClr val="F04C25"/>
            </a:solidFill>
          </a:ln>
        </p:spPr>
        <p:style>
          <a:lnRef idx="1">
            <a:schemeClr val="accent1"/>
          </a:lnRef>
          <a:fillRef idx="0">
            <a:schemeClr val="accent1"/>
          </a:fillRef>
          <a:effectRef idx="0">
            <a:schemeClr val="accent1"/>
          </a:effectRef>
          <a:fontRef idx="minor">
            <a:schemeClr val="tx1"/>
          </a:fontRef>
        </p:style>
      </p:cxnSp>
      <p:cxnSp>
        <p:nvCxnSpPr>
          <p:cNvPr id="13" name="Rechte verbindingslijn 12">
            <a:extLst>
              <a:ext uri="{FF2B5EF4-FFF2-40B4-BE49-F238E27FC236}">
                <a16:creationId xmlns:a16="http://schemas.microsoft.com/office/drawing/2014/main" id="{9CB6C92E-1209-4861-A1E3-7BA2D062F756}"/>
              </a:ext>
            </a:extLst>
          </p:cNvPr>
          <p:cNvCxnSpPr>
            <a:cxnSpLocks/>
          </p:cNvCxnSpPr>
          <p:nvPr userDrawn="1"/>
        </p:nvCxnSpPr>
        <p:spPr>
          <a:xfrm>
            <a:off x="1890000" y="1702800"/>
            <a:ext cx="1440000" cy="0"/>
          </a:xfrm>
          <a:prstGeom prst="line">
            <a:avLst/>
          </a:prstGeom>
          <a:ln w="6350">
            <a:solidFill>
              <a:srgbClr val="F04C25"/>
            </a:solidFill>
          </a:ln>
        </p:spPr>
        <p:style>
          <a:lnRef idx="1">
            <a:schemeClr val="accent1"/>
          </a:lnRef>
          <a:fillRef idx="0">
            <a:schemeClr val="accent1"/>
          </a:fillRef>
          <a:effectRef idx="0">
            <a:schemeClr val="accent1"/>
          </a:effectRef>
          <a:fontRef idx="minor">
            <a:schemeClr val="tx1"/>
          </a:fontRef>
        </p:style>
      </p:cxnSp>
      <p:sp>
        <p:nvSpPr>
          <p:cNvPr id="26" name="Tijdelijke aanduiding voor dianummer 31">
            <a:extLst>
              <a:ext uri="{FF2B5EF4-FFF2-40B4-BE49-F238E27FC236}">
                <a16:creationId xmlns:a16="http://schemas.microsoft.com/office/drawing/2014/main" id="{9C2A9732-02C1-449F-A0EA-77DCD5F863FA}"/>
              </a:ext>
            </a:extLst>
          </p:cNvPr>
          <p:cNvSpPr>
            <a:spLocks noGrp="1"/>
          </p:cNvSpPr>
          <p:nvPr>
            <p:ph type="sldNum" sz="quarter" idx="12"/>
          </p:nvPr>
        </p:nvSpPr>
        <p:spPr>
          <a:xfrm flipH="1">
            <a:off x="11364000" y="6030000"/>
            <a:ext cx="828000" cy="828000"/>
          </a:xfrm>
          <a:prstGeom prst="rtTriangle">
            <a:avLst/>
          </a:prstGeom>
          <a:solidFill>
            <a:schemeClr val="bg1">
              <a:lumMod val="95000"/>
              <a:alpha val="35000"/>
            </a:schemeClr>
          </a:solidFill>
          <a:ln w="19050">
            <a:noFill/>
          </a:ln>
        </p:spPr>
        <p:txBody>
          <a:bodyPr/>
          <a:lstStyle>
            <a:lvl1pPr>
              <a:defRPr>
                <a:solidFill>
                  <a:schemeClr val="bg1"/>
                </a:solidFill>
              </a:defRPr>
            </a:lvl1pPr>
          </a:lstStyle>
          <a:p>
            <a:fld id="{763F2D79-C75E-42E1-AD06-AE3EAB2BE1D7}" type="slidenum">
              <a:rPr lang="nl-BE" smtClean="0"/>
              <a:pPr/>
              <a:t>‹nr.›</a:t>
            </a:fld>
            <a:endParaRPr lang="nl-BE"/>
          </a:p>
        </p:txBody>
      </p:sp>
    </p:spTree>
    <p:extLst>
      <p:ext uri="{BB962C8B-B14F-4D97-AF65-F5344CB8AC3E}">
        <p14:creationId xmlns:p14="http://schemas.microsoft.com/office/powerpoint/2010/main" val="1252618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ELSLIDE + ondertitel">
    <p:spTree>
      <p:nvGrpSpPr>
        <p:cNvPr id="1" name=""/>
        <p:cNvGrpSpPr/>
        <p:nvPr/>
      </p:nvGrpSpPr>
      <p:grpSpPr>
        <a:xfrm>
          <a:off x="0" y="0"/>
          <a:ext cx="0" cy="0"/>
          <a:chOff x="0" y="0"/>
          <a:chExt cx="0" cy="0"/>
        </a:xfrm>
      </p:grpSpPr>
      <p:sp>
        <p:nvSpPr>
          <p:cNvPr id="19" name="Rechthoek 18">
            <a:extLst>
              <a:ext uri="{FF2B5EF4-FFF2-40B4-BE49-F238E27FC236}">
                <a16:creationId xmlns:a16="http://schemas.microsoft.com/office/drawing/2014/main" id="{AB1339B5-674F-45AD-8FD9-1A5E45068B3B}"/>
              </a:ext>
            </a:extLst>
          </p:cNvPr>
          <p:cNvSpPr/>
          <p:nvPr userDrawn="1"/>
        </p:nvSpPr>
        <p:spPr>
          <a:xfrm>
            <a:off x="5220000" y="0"/>
            <a:ext cx="876000" cy="6858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04C25"/>
              </a:solidFill>
            </a:endParaRPr>
          </a:p>
        </p:txBody>
      </p:sp>
      <p:sp>
        <p:nvSpPr>
          <p:cNvPr id="18" name="Rechthoek 17">
            <a:extLst>
              <a:ext uri="{FF2B5EF4-FFF2-40B4-BE49-F238E27FC236}">
                <a16:creationId xmlns:a16="http://schemas.microsoft.com/office/drawing/2014/main" id="{1ADDFC3E-69C3-4585-9FBF-BDA549387F84}"/>
              </a:ext>
            </a:extLst>
          </p:cNvPr>
          <p:cNvSpPr>
            <a:spLocks/>
          </p:cNvSpPr>
          <p:nvPr userDrawn="1"/>
        </p:nvSpPr>
        <p:spPr>
          <a:xfrm>
            <a:off x="6096000" y="0"/>
            <a:ext cx="6096000" cy="6858000"/>
          </a:xfrm>
          <a:prstGeom prst="rect">
            <a:avLst/>
          </a:prstGeom>
          <a:blipFill>
            <a:blip r:embed="rId2">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04C25"/>
              </a:solidFill>
            </a:endParaRPr>
          </a:p>
        </p:txBody>
      </p:sp>
      <p:sp>
        <p:nvSpPr>
          <p:cNvPr id="2" name="Titel 1">
            <a:extLst>
              <a:ext uri="{FF2B5EF4-FFF2-40B4-BE49-F238E27FC236}">
                <a16:creationId xmlns:a16="http://schemas.microsoft.com/office/drawing/2014/main" id="{DC7628DC-1373-43BF-A732-9591A91070A4}"/>
              </a:ext>
            </a:extLst>
          </p:cNvPr>
          <p:cNvSpPr>
            <a:spLocks noGrp="1"/>
          </p:cNvSpPr>
          <p:nvPr>
            <p:ph type="ctrTitle" hasCustomPrompt="1"/>
          </p:nvPr>
        </p:nvSpPr>
        <p:spPr>
          <a:xfrm>
            <a:off x="0" y="829889"/>
            <a:ext cx="5220000" cy="3106800"/>
          </a:xfrm>
        </p:spPr>
        <p:txBody>
          <a:bodyPr wrap="square" lIns="540000" tIns="540000" rIns="540000" bIns="360000" anchor="b" anchorCtr="0">
            <a:normAutofit/>
          </a:bodyPr>
          <a:lstStyle>
            <a:lvl1pPr algn="ctr">
              <a:lnSpc>
                <a:spcPct val="90000"/>
              </a:lnSpc>
              <a:defRPr sz="4800">
                <a:solidFill>
                  <a:srgbClr val="F04C25"/>
                </a:solidFill>
                <a:latin typeface="Poppins Thin" panose="00000300000000000000" pitchFamily="2" charset="0"/>
                <a:cs typeface="Poppins Thin" panose="00000300000000000000" pitchFamily="2" charset="0"/>
              </a:defRPr>
            </a:lvl1pPr>
          </a:lstStyle>
          <a:p>
            <a:r>
              <a:rPr lang="nl-NL"/>
              <a:t>Klik om </a:t>
            </a:r>
            <a:br>
              <a:rPr lang="nl-NL"/>
            </a:br>
            <a:r>
              <a:rPr lang="nl-NL"/>
              <a:t>titel toe te voegen</a:t>
            </a:r>
            <a:endParaRPr lang="nl-BE"/>
          </a:p>
        </p:txBody>
      </p:sp>
      <p:sp>
        <p:nvSpPr>
          <p:cNvPr id="13" name="Tijdelijke aanduiding voor tekst 2">
            <a:extLst>
              <a:ext uri="{FF2B5EF4-FFF2-40B4-BE49-F238E27FC236}">
                <a16:creationId xmlns:a16="http://schemas.microsoft.com/office/drawing/2014/main" id="{43CA8820-C50B-4511-8EC5-06840453D2CF}"/>
              </a:ext>
            </a:extLst>
          </p:cNvPr>
          <p:cNvSpPr>
            <a:spLocks noGrp="1"/>
          </p:cNvSpPr>
          <p:nvPr>
            <p:ph type="body" idx="1" hasCustomPrompt="1"/>
          </p:nvPr>
        </p:nvSpPr>
        <p:spPr>
          <a:xfrm>
            <a:off x="0" y="3936689"/>
            <a:ext cx="5220000" cy="1662842"/>
          </a:xfrm>
        </p:spPr>
        <p:txBody>
          <a:bodyPr lIns="1080000" tIns="360000" rIns="1080000" bIns="540000">
            <a:spAutoFit/>
          </a:bodyPr>
          <a:lstStyle>
            <a:lvl1pPr marL="0" indent="0" algn="ctr">
              <a:lnSpc>
                <a:spcPct val="110000"/>
              </a:lnSpc>
              <a:buNone/>
              <a:defRPr sz="2100" cap="all" baseline="0">
                <a:solidFill>
                  <a:srgbClr val="F04C25"/>
                </a:solidFill>
                <a:latin typeface="Poppins Thin" panose="00000300000000000000" pitchFamily="2" charset="0"/>
                <a:cs typeface="Poppins Thin" panose="00000300000000000000"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 om ondertitel toe te voegen</a:t>
            </a:r>
          </a:p>
        </p:txBody>
      </p:sp>
      <p:cxnSp>
        <p:nvCxnSpPr>
          <p:cNvPr id="14" name="Rechte verbindingslijn 13">
            <a:extLst>
              <a:ext uri="{FF2B5EF4-FFF2-40B4-BE49-F238E27FC236}">
                <a16:creationId xmlns:a16="http://schemas.microsoft.com/office/drawing/2014/main" id="{6696AECB-DFC4-4C5A-B794-9E42F139F91F}"/>
              </a:ext>
            </a:extLst>
          </p:cNvPr>
          <p:cNvCxnSpPr>
            <a:cxnSpLocks/>
          </p:cNvCxnSpPr>
          <p:nvPr userDrawn="1"/>
        </p:nvCxnSpPr>
        <p:spPr>
          <a:xfrm>
            <a:off x="1890000" y="3936689"/>
            <a:ext cx="1440000" cy="0"/>
          </a:xfrm>
          <a:prstGeom prst="line">
            <a:avLst/>
          </a:prstGeom>
          <a:ln w="6350">
            <a:solidFill>
              <a:srgbClr val="F04C25"/>
            </a:solidFill>
          </a:ln>
        </p:spPr>
        <p:style>
          <a:lnRef idx="1">
            <a:schemeClr val="accent1"/>
          </a:lnRef>
          <a:fillRef idx="0">
            <a:schemeClr val="accent1"/>
          </a:fillRef>
          <a:effectRef idx="0">
            <a:schemeClr val="accent1"/>
          </a:effectRef>
          <a:fontRef idx="minor">
            <a:schemeClr val="tx1"/>
          </a:fontRef>
        </p:style>
      </p:cxnSp>
      <p:sp>
        <p:nvSpPr>
          <p:cNvPr id="28" name="Tijdelijke aanduiding voor voettekst 30">
            <a:extLst>
              <a:ext uri="{FF2B5EF4-FFF2-40B4-BE49-F238E27FC236}">
                <a16:creationId xmlns:a16="http://schemas.microsoft.com/office/drawing/2014/main" id="{6BCD34E2-F56C-4037-AD27-4957EE01A849}"/>
              </a:ext>
            </a:extLst>
          </p:cNvPr>
          <p:cNvSpPr>
            <a:spLocks noGrp="1"/>
          </p:cNvSpPr>
          <p:nvPr>
            <p:ph type="ftr" sz="quarter" idx="11"/>
          </p:nvPr>
        </p:nvSpPr>
        <p:spPr>
          <a:xfrm>
            <a:off x="4296000" y="6475084"/>
            <a:ext cx="3600000" cy="234000"/>
          </a:xfrm>
          <a:solidFill>
            <a:srgbClr val="F04C25">
              <a:alpha val="65000"/>
            </a:srgbClr>
          </a:solidFill>
        </p:spPr>
        <p:txBody>
          <a:bodyPr/>
          <a:lstStyle>
            <a:lvl1pPr>
              <a:defRPr>
                <a:solidFill>
                  <a:schemeClr val="bg1">
                    <a:lumMod val="95000"/>
                  </a:schemeClr>
                </a:solidFill>
              </a:defRPr>
            </a:lvl1pPr>
          </a:lstStyle>
          <a:p>
            <a:r>
              <a:rPr lang="en-US"/>
              <a:t>2ITF APP/AI</a:t>
            </a:r>
            <a:endParaRPr lang="nl-BE"/>
          </a:p>
        </p:txBody>
      </p:sp>
      <p:sp>
        <p:nvSpPr>
          <p:cNvPr id="30" name="Tijdelijke aanduiding voor datum 29">
            <a:extLst>
              <a:ext uri="{FF2B5EF4-FFF2-40B4-BE49-F238E27FC236}">
                <a16:creationId xmlns:a16="http://schemas.microsoft.com/office/drawing/2014/main" id="{B5CDAB1E-1679-4193-BEFD-8F7EA4AC6869}"/>
              </a:ext>
            </a:extLst>
          </p:cNvPr>
          <p:cNvSpPr>
            <a:spLocks noGrp="1"/>
          </p:cNvSpPr>
          <p:nvPr>
            <p:ph type="dt" sz="half" idx="10"/>
          </p:nvPr>
        </p:nvSpPr>
        <p:spPr>
          <a:xfrm>
            <a:off x="540000" y="6509899"/>
            <a:ext cx="977466" cy="164370"/>
          </a:xfrm>
          <a:solidFill>
            <a:srgbClr val="F04C25">
              <a:alpha val="65000"/>
            </a:srgbClr>
          </a:solidFill>
        </p:spPr>
        <p:txBody>
          <a:bodyPr lIns="180000" rIns="180000">
            <a:noAutofit/>
          </a:bodyPr>
          <a:lstStyle>
            <a:lvl1pPr>
              <a:defRPr>
                <a:solidFill>
                  <a:schemeClr val="bg1">
                    <a:lumMod val="95000"/>
                  </a:schemeClr>
                </a:solidFill>
              </a:defRPr>
            </a:lvl1pPr>
          </a:lstStyle>
          <a:p>
            <a:fld id="{D951A576-B6C4-4B15-B3C2-25906957CE2A}" type="datetime1">
              <a:rPr lang="nl-BE" smtClean="0"/>
              <a:t>9/05/2022</a:t>
            </a:fld>
            <a:endParaRPr lang="nl-BE"/>
          </a:p>
        </p:txBody>
      </p:sp>
      <p:sp>
        <p:nvSpPr>
          <p:cNvPr id="33" name="Tijdelijke aanduiding voor dianummer 31">
            <a:extLst>
              <a:ext uri="{FF2B5EF4-FFF2-40B4-BE49-F238E27FC236}">
                <a16:creationId xmlns:a16="http://schemas.microsoft.com/office/drawing/2014/main" id="{0A905A85-E044-419B-9CAC-5D6D0B822FA0}"/>
              </a:ext>
            </a:extLst>
          </p:cNvPr>
          <p:cNvSpPr>
            <a:spLocks noGrp="1"/>
          </p:cNvSpPr>
          <p:nvPr>
            <p:ph type="sldNum" sz="quarter" idx="12"/>
          </p:nvPr>
        </p:nvSpPr>
        <p:spPr>
          <a:xfrm flipH="1">
            <a:off x="11364000" y="6030000"/>
            <a:ext cx="828000" cy="828000"/>
          </a:xfrm>
          <a:prstGeom prst="rtTriangle">
            <a:avLst/>
          </a:prstGeom>
          <a:solidFill>
            <a:schemeClr val="bg1">
              <a:lumMod val="95000"/>
              <a:alpha val="35000"/>
            </a:schemeClr>
          </a:solidFill>
          <a:ln w="19050">
            <a:noFill/>
          </a:ln>
        </p:spPr>
        <p:txBody>
          <a:bodyPr/>
          <a:lstStyle>
            <a:lvl1pPr>
              <a:defRPr>
                <a:solidFill>
                  <a:schemeClr val="bg1"/>
                </a:solidFill>
              </a:defRPr>
            </a:lvl1pPr>
          </a:lstStyle>
          <a:p>
            <a:fld id="{763F2D79-C75E-42E1-AD06-AE3EAB2BE1D7}" type="slidenum">
              <a:rPr lang="nl-BE" smtClean="0"/>
              <a:pPr/>
              <a:t>‹nr.›</a:t>
            </a:fld>
            <a:endParaRPr lang="nl-BE"/>
          </a:p>
        </p:txBody>
      </p:sp>
    </p:spTree>
    <p:extLst>
      <p:ext uri="{BB962C8B-B14F-4D97-AF65-F5344CB8AC3E}">
        <p14:creationId xmlns:p14="http://schemas.microsoft.com/office/powerpoint/2010/main" val="160887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SLIDE + foto">
    <p:spTree>
      <p:nvGrpSpPr>
        <p:cNvPr id="1" name=""/>
        <p:cNvGrpSpPr/>
        <p:nvPr/>
      </p:nvGrpSpPr>
      <p:grpSpPr>
        <a:xfrm>
          <a:off x="0" y="0"/>
          <a:ext cx="0" cy="0"/>
          <a:chOff x="0" y="0"/>
          <a:chExt cx="0" cy="0"/>
        </a:xfrm>
      </p:grpSpPr>
      <p:sp>
        <p:nvSpPr>
          <p:cNvPr id="18" name="Rechthoek 17">
            <a:extLst>
              <a:ext uri="{FF2B5EF4-FFF2-40B4-BE49-F238E27FC236}">
                <a16:creationId xmlns:a16="http://schemas.microsoft.com/office/drawing/2014/main" id="{1ADDFC3E-69C3-4585-9FBF-BDA549387F84}"/>
              </a:ext>
            </a:extLst>
          </p:cNvPr>
          <p:cNvSpPr>
            <a:spLocks/>
          </p:cNvSpPr>
          <p:nvPr userDrawn="1"/>
        </p:nvSpPr>
        <p:spPr>
          <a:xfrm>
            <a:off x="6096000" y="0"/>
            <a:ext cx="6096000" cy="6858000"/>
          </a:xfrm>
          <a:prstGeom prst="rect">
            <a:avLst/>
          </a:prstGeom>
          <a:blipFill>
            <a:blip r:embed="rId2">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Tijdelijke aanduiding voor afbeelding 9">
            <a:extLst>
              <a:ext uri="{FF2B5EF4-FFF2-40B4-BE49-F238E27FC236}">
                <a16:creationId xmlns:a16="http://schemas.microsoft.com/office/drawing/2014/main" id="{C8730493-CC86-42BC-A08F-47942E738B51}"/>
              </a:ext>
            </a:extLst>
          </p:cNvPr>
          <p:cNvSpPr>
            <a:spLocks noGrp="1" noChangeAspect="1"/>
          </p:cNvSpPr>
          <p:nvPr>
            <p:ph type="pic" sz="quarter" idx="13" hasCustomPrompt="1"/>
          </p:nvPr>
        </p:nvSpPr>
        <p:spPr>
          <a:xfrm>
            <a:off x="5220000" y="0"/>
            <a:ext cx="6972000" cy="6858000"/>
          </a:xfrm>
        </p:spPr>
        <p:txBody>
          <a:bodyPr lIns="864000" tIns="720000" rIns="0" bIns="0" anchor="t" anchorCtr="0">
            <a:normAutofit/>
          </a:bodyPr>
          <a:lstStyle>
            <a:lvl1pPr marL="0" indent="0" algn="ctr">
              <a:lnSpc>
                <a:spcPct val="100000"/>
              </a:lnSpc>
              <a:spcBef>
                <a:spcPts val="0"/>
              </a:spcBef>
              <a:buNone/>
              <a:defRPr sz="1800">
                <a:solidFill>
                  <a:schemeClr val="tx1"/>
                </a:solidFill>
                <a:latin typeface="Nunito" panose="00000500000000000000" pitchFamily="2" charset="0"/>
              </a:defRPr>
            </a:lvl1pPr>
          </a:lstStyle>
          <a:p>
            <a:r>
              <a:rPr lang="nl-BE"/>
              <a:t>Klik (op pictogram)</a:t>
            </a:r>
            <a:br>
              <a:rPr lang="nl-BE"/>
            </a:br>
            <a:r>
              <a:rPr lang="nl-BE"/>
              <a:t>om foto toe te voegen</a:t>
            </a:r>
          </a:p>
        </p:txBody>
      </p:sp>
      <p:sp>
        <p:nvSpPr>
          <p:cNvPr id="19" name="Rechthoek 18">
            <a:extLst>
              <a:ext uri="{FF2B5EF4-FFF2-40B4-BE49-F238E27FC236}">
                <a16:creationId xmlns:a16="http://schemas.microsoft.com/office/drawing/2014/main" id="{AB1339B5-674F-45AD-8FD9-1A5E45068B3B}"/>
              </a:ext>
            </a:extLst>
          </p:cNvPr>
          <p:cNvSpPr/>
          <p:nvPr userDrawn="1"/>
        </p:nvSpPr>
        <p:spPr>
          <a:xfrm>
            <a:off x="5220000" y="0"/>
            <a:ext cx="876000" cy="6858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 name="Titel 1">
            <a:extLst>
              <a:ext uri="{FF2B5EF4-FFF2-40B4-BE49-F238E27FC236}">
                <a16:creationId xmlns:a16="http://schemas.microsoft.com/office/drawing/2014/main" id="{DC7628DC-1373-43BF-A732-9591A91070A4}"/>
              </a:ext>
            </a:extLst>
          </p:cNvPr>
          <p:cNvSpPr>
            <a:spLocks noGrp="1"/>
          </p:cNvSpPr>
          <p:nvPr>
            <p:ph type="ctrTitle" hasCustomPrompt="1"/>
          </p:nvPr>
        </p:nvSpPr>
        <p:spPr>
          <a:xfrm>
            <a:off x="0" y="1702799"/>
            <a:ext cx="5220000" cy="3442234"/>
          </a:xfrm>
        </p:spPr>
        <p:txBody>
          <a:bodyPr wrap="square" lIns="540000" tIns="540000" rIns="540000" bIns="540000" anchor="ctr" anchorCtr="0">
            <a:normAutofit/>
          </a:bodyPr>
          <a:lstStyle>
            <a:lvl1pPr algn="ctr">
              <a:lnSpc>
                <a:spcPct val="90000"/>
              </a:lnSpc>
              <a:defRPr sz="4800">
                <a:solidFill>
                  <a:srgbClr val="F04C25"/>
                </a:solidFill>
                <a:latin typeface="Poppins Thin" panose="00000300000000000000" pitchFamily="2" charset="0"/>
                <a:cs typeface="Poppins Thin" panose="00000300000000000000" pitchFamily="2" charset="0"/>
              </a:defRPr>
            </a:lvl1pPr>
          </a:lstStyle>
          <a:p>
            <a:r>
              <a:rPr lang="nl-NL"/>
              <a:t>Klik om </a:t>
            </a:r>
            <a:br>
              <a:rPr lang="nl-NL"/>
            </a:br>
            <a:r>
              <a:rPr lang="nl-NL"/>
              <a:t>titel toe te voegen</a:t>
            </a:r>
            <a:endParaRPr lang="nl-BE"/>
          </a:p>
        </p:txBody>
      </p:sp>
      <p:sp>
        <p:nvSpPr>
          <p:cNvPr id="11" name="Tijdelijke aanduiding voor datum 29">
            <a:extLst>
              <a:ext uri="{FF2B5EF4-FFF2-40B4-BE49-F238E27FC236}">
                <a16:creationId xmlns:a16="http://schemas.microsoft.com/office/drawing/2014/main" id="{D4CB39B0-4BFE-47E7-A595-BBD18FC248CD}"/>
              </a:ext>
            </a:extLst>
          </p:cNvPr>
          <p:cNvSpPr>
            <a:spLocks noGrp="1"/>
          </p:cNvSpPr>
          <p:nvPr>
            <p:ph type="dt" sz="half" idx="10"/>
          </p:nvPr>
        </p:nvSpPr>
        <p:spPr>
          <a:xfrm>
            <a:off x="540000" y="6509899"/>
            <a:ext cx="977466" cy="164370"/>
          </a:xfrm>
          <a:solidFill>
            <a:srgbClr val="F04C25">
              <a:alpha val="65000"/>
            </a:srgbClr>
          </a:solidFill>
        </p:spPr>
        <p:txBody>
          <a:bodyPr lIns="180000" rIns="180000">
            <a:noAutofit/>
          </a:bodyPr>
          <a:lstStyle>
            <a:lvl1pPr>
              <a:defRPr>
                <a:solidFill>
                  <a:schemeClr val="bg1">
                    <a:lumMod val="95000"/>
                  </a:schemeClr>
                </a:solidFill>
              </a:defRPr>
            </a:lvl1pPr>
          </a:lstStyle>
          <a:p>
            <a:fld id="{FDBF33B9-6E1B-46EE-A101-3595FE11144A}" type="datetime1">
              <a:rPr lang="nl-BE" smtClean="0"/>
              <a:t>9/05/2022</a:t>
            </a:fld>
            <a:endParaRPr lang="nl-BE"/>
          </a:p>
        </p:txBody>
      </p:sp>
      <p:sp>
        <p:nvSpPr>
          <p:cNvPr id="12" name="Tijdelijke aanduiding voor voettekst 30">
            <a:extLst>
              <a:ext uri="{FF2B5EF4-FFF2-40B4-BE49-F238E27FC236}">
                <a16:creationId xmlns:a16="http://schemas.microsoft.com/office/drawing/2014/main" id="{E1865272-C9C7-49B3-8E6E-7D14F59F9D4E}"/>
              </a:ext>
            </a:extLst>
          </p:cNvPr>
          <p:cNvSpPr>
            <a:spLocks noGrp="1"/>
          </p:cNvSpPr>
          <p:nvPr>
            <p:ph type="ftr" sz="quarter" idx="11"/>
          </p:nvPr>
        </p:nvSpPr>
        <p:spPr>
          <a:xfrm>
            <a:off x="4296000" y="6475084"/>
            <a:ext cx="3600000" cy="234000"/>
          </a:xfrm>
          <a:solidFill>
            <a:srgbClr val="F04C25">
              <a:alpha val="65000"/>
            </a:srgbClr>
          </a:solidFill>
        </p:spPr>
        <p:txBody>
          <a:bodyPr/>
          <a:lstStyle>
            <a:lvl1pPr>
              <a:defRPr>
                <a:solidFill>
                  <a:schemeClr val="bg1">
                    <a:lumMod val="95000"/>
                  </a:schemeClr>
                </a:solidFill>
              </a:defRPr>
            </a:lvl1pPr>
          </a:lstStyle>
          <a:p>
            <a:r>
              <a:rPr lang="en-US"/>
              <a:t>2ITF APP/AI</a:t>
            </a:r>
            <a:endParaRPr lang="nl-BE"/>
          </a:p>
        </p:txBody>
      </p:sp>
      <p:cxnSp>
        <p:nvCxnSpPr>
          <p:cNvPr id="14" name="Rechte verbindingslijn 13">
            <a:extLst>
              <a:ext uri="{FF2B5EF4-FFF2-40B4-BE49-F238E27FC236}">
                <a16:creationId xmlns:a16="http://schemas.microsoft.com/office/drawing/2014/main" id="{D9BC315A-B933-4444-B53A-83A06A27874C}"/>
              </a:ext>
            </a:extLst>
          </p:cNvPr>
          <p:cNvCxnSpPr>
            <a:cxnSpLocks/>
          </p:cNvCxnSpPr>
          <p:nvPr userDrawn="1"/>
        </p:nvCxnSpPr>
        <p:spPr>
          <a:xfrm>
            <a:off x="1890000" y="5155200"/>
            <a:ext cx="1440000" cy="0"/>
          </a:xfrm>
          <a:prstGeom prst="line">
            <a:avLst/>
          </a:prstGeom>
          <a:ln w="6350">
            <a:solidFill>
              <a:srgbClr val="F04C25"/>
            </a:solidFill>
          </a:ln>
        </p:spPr>
        <p:style>
          <a:lnRef idx="1">
            <a:schemeClr val="accent1"/>
          </a:lnRef>
          <a:fillRef idx="0">
            <a:schemeClr val="accent1"/>
          </a:fillRef>
          <a:effectRef idx="0">
            <a:schemeClr val="accent1"/>
          </a:effectRef>
          <a:fontRef idx="minor">
            <a:schemeClr val="tx1"/>
          </a:fontRef>
        </p:style>
      </p:cxnSp>
      <p:cxnSp>
        <p:nvCxnSpPr>
          <p:cNvPr id="13" name="Rechte verbindingslijn 12">
            <a:extLst>
              <a:ext uri="{FF2B5EF4-FFF2-40B4-BE49-F238E27FC236}">
                <a16:creationId xmlns:a16="http://schemas.microsoft.com/office/drawing/2014/main" id="{9CB6C92E-1209-4861-A1E3-7BA2D062F756}"/>
              </a:ext>
            </a:extLst>
          </p:cNvPr>
          <p:cNvCxnSpPr>
            <a:cxnSpLocks/>
          </p:cNvCxnSpPr>
          <p:nvPr userDrawn="1"/>
        </p:nvCxnSpPr>
        <p:spPr>
          <a:xfrm>
            <a:off x="1890000" y="1702800"/>
            <a:ext cx="1440000" cy="0"/>
          </a:xfrm>
          <a:prstGeom prst="line">
            <a:avLst/>
          </a:prstGeom>
          <a:ln w="6350">
            <a:solidFill>
              <a:srgbClr val="F04C25"/>
            </a:solidFill>
          </a:ln>
        </p:spPr>
        <p:style>
          <a:lnRef idx="1">
            <a:schemeClr val="accent1"/>
          </a:lnRef>
          <a:fillRef idx="0">
            <a:schemeClr val="accent1"/>
          </a:fillRef>
          <a:effectRef idx="0">
            <a:schemeClr val="accent1"/>
          </a:effectRef>
          <a:fontRef idx="minor">
            <a:schemeClr val="tx1"/>
          </a:fontRef>
        </p:style>
      </p:cxnSp>
      <p:sp>
        <p:nvSpPr>
          <p:cNvPr id="26" name="Tijdelijke aanduiding voor dianummer 31">
            <a:extLst>
              <a:ext uri="{FF2B5EF4-FFF2-40B4-BE49-F238E27FC236}">
                <a16:creationId xmlns:a16="http://schemas.microsoft.com/office/drawing/2014/main" id="{9C2A9732-02C1-449F-A0EA-77DCD5F863FA}"/>
              </a:ext>
            </a:extLst>
          </p:cNvPr>
          <p:cNvSpPr>
            <a:spLocks noGrp="1"/>
          </p:cNvSpPr>
          <p:nvPr>
            <p:ph type="sldNum" sz="quarter" idx="12"/>
          </p:nvPr>
        </p:nvSpPr>
        <p:spPr>
          <a:xfrm flipH="1">
            <a:off x="11364000" y="6030000"/>
            <a:ext cx="828000" cy="828000"/>
          </a:xfrm>
          <a:prstGeom prst="rtTriangle">
            <a:avLst/>
          </a:prstGeom>
          <a:solidFill>
            <a:schemeClr val="bg1">
              <a:lumMod val="95000"/>
              <a:alpha val="35000"/>
            </a:schemeClr>
          </a:solidFill>
          <a:ln w="19050">
            <a:noFill/>
          </a:ln>
        </p:spPr>
        <p:txBody>
          <a:bodyPr/>
          <a:lstStyle>
            <a:lvl1pPr>
              <a:defRPr>
                <a:solidFill>
                  <a:schemeClr val="bg1"/>
                </a:solidFill>
              </a:defRPr>
            </a:lvl1pPr>
          </a:lstStyle>
          <a:p>
            <a:fld id="{763F2D79-C75E-42E1-AD06-AE3EAB2BE1D7}" type="slidenum">
              <a:rPr lang="nl-BE" smtClean="0"/>
              <a:pPr/>
              <a:t>‹nr.›</a:t>
            </a:fld>
            <a:endParaRPr lang="nl-BE"/>
          </a:p>
        </p:txBody>
      </p:sp>
    </p:spTree>
    <p:extLst>
      <p:ext uri="{BB962C8B-B14F-4D97-AF65-F5344CB8AC3E}">
        <p14:creationId xmlns:p14="http://schemas.microsoft.com/office/powerpoint/2010/main" val="969574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SLIDE + ondertitel + foto">
    <p:spTree>
      <p:nvGrpSpPr>
        <p:cNvPr id="1" name=""/>
        <p:cNvGrpSpPr/>
        <p:nvPr/>
      </p:nvGrpSpPr>
      <p:grpSpPr>
        <a:xfrm>
          <a:off x="0" y="0"/>
          <a:ext cx="0" cy="0"/>
          <a:chOff x="0" y="0"/>
          <a:chExt cx="0" cy="0"/>
        </a:xfrm>
      </p:grpSpPr>
      <p:sp>
        <p:nvSpPr>
          <p:cNvPr id="19" name="Rechthoek 18">
            <a:extLst>
              <a:ext uri="{FF2B5EF4-FFF2-40B4-BE49-F238E27FC236}">
                <a16:creationId xmlns:a16="http://schemas.microsoft.com/office/drawing/2014/main" id="{AB1339B5-674F-45AD-8FD9-1A5E45068B3B}"/>
              </a:ext>
            </a:extLst>
          </p:cNvPr>
          <p:cNvSpPr/>
          <p:nvPr userDrawn="1"/>
        </p:nvSpPr>
        <p:spPr>
          <a:xfrm>
            <a:off x="5220000" y="0"/>
            <a:ext cx="876000" cy="6858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04C25"/>
              </a:solidFill>
            </a:endParaRPr>
          </a:p>
        </p:txBody>
      </p:sp>
      <p:sp>
        <p:nvSpPr>
          <p:cNvPr id="18" name="Rechthoek 17">
            <a:extLst>
              <a:ext uri="{FF2B5EF4-FFF2-40B4-BE49-F238E27FC236}">
                <a16:creationId xmlns:a16="http://schemas.microsoft.com/office/drawing/2014/main" id="{1ADDFC3E-69C3-4585-9FBF-BDA549387F84}"/>
              </a:ext>
            </a:extLst>
          </p:cNvPr>
          <p:cNvSpPr>
            <a:spLocks/>
          </p:cNvSpPr>
          <p:nvPr userDrawn="1"/>
        </p:nvSpPr>
        <p:spPr>
          <a:xfrm>
            <a:off x="6096000" y="0"/>
            <a:ext cx="6096000" cy="6858000"/>
          </a:xfrm>
          <a:prstGeom prst="rect">
            <a:avLst/>
          </a:prstGeom>
          <a:blipFill>
            <a:blip r:embed="rId2">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04C25"/>
              </a:solidFill>
            </a:endParaRPr>
          </a:p>
        </p:txBody>
      </p:sp>
      <p:sp>
        <p:nvSpPr>
          <p:cNvPr id="10" name="Tijdelijke aanduiding voor afbeelding 9">
            <a:extLst>
              <a:ext uri="{FF2B5EF4-FFF2-40B4-BE49-F238E27FC236}">
                <a16:creationId xmlns:a16="http://schemas.microsoft.com/office/drawing/2014/main" id="{C8730493-CC86-42BC-A08F-47942E738B51}"/>
              </a:ext>
            </a:extLst>
          </p:cNvPr>
          <p:cNvSpPr>
            <a:spLocks noGrp="1" noChangeAspect="1"/>
          </p:cNvSpPr>
          <p:nvPr>
            <p:ph type="pic" sz="quarter" idx="13" hasCustomPrompt="1"/>
          </p:nvPr>
        </p:nvSpPr>
        <p:spPr>
          <a:xfrm>
            <a:off x="5220000" y="0"/>
            <a:ext cx="6972000" cy="6858000"/>
          </a:xfrm>
        </p:spPr>
        <p:txBody>
          <a:bodyPr lIns="864000" tIns="720000" rIns="0" bIns="0" anchor="t" anchorCtr="0">
            <a:normAutofit/>
          </a:bodyPr>
          <a:lstStyle>
            <a:lvl1pPr marL="0" indent="0" algn="ctr">
              <a:lnSpc>
                <a:spcPct val="100000"/>
              </a:lnSpc>
              <a:spcBef>
                <a:spcPts val="0"/>
              </a:spcBef>
              <a:buNone/>
              <a:defRPr sz="1800">
                <a:solidFill>
                  <a:schemeClr val="tx1"/>
                </a:solidFill>
                <a:latin typeface="Nunito" panose="00000500000000000000" pitchFamily="2" charset="0"/>
              </a:defRPr>
            </a:lvl1pPr>
          </a:lstStyle>
          <a:p>
            <a:r>
              <a:rPr lang="nl-BE"/>
              <a:t>Klik (op pictogram)</a:t>
            </a:r>
            <a:br>
              <a:rPr lang="nl-BE"/>
            </a:br>
            <a:r>
              <a:rPr lang="nl-BE"/>
              <a:t>om foto toe te voegen</a:t>
            </a:r>
          </a:p>
        </p:txBody>
      </p:sp>
      <p:sp>
        <p:nvSpPr>
          <p:cNvPr id="2" name="Titel 1">
            <a:extLst>
              <a:ext uri="{FF2B5EF4-FFF2-40B4-BE49-F238E27FC236}">
                <a16:creationId xmlns:a16="http://schemas.microsoft.com/office/drawing/2014/main" id="{DC7628DC-1373-43BF-A732-9591A91070A4}"/>
              </a:ext>
            </a:extLst>
          </p:cNvPr>
          <p:cNvSpPr>
            <a:spLocks noGrp="1"/>
          </p:cNvSpPr>
          <p:nvPr>
            <p:ph type="ctrTitle" hasCustomPrompt="1"/>
          </p:nvPr>
        </p:nvSpPr>
        <p:spPr>
          <a:xfrm>
            <a:off x="0" y="829889"/>
            <a:ext cx="5220000" cy="3106800"/>
          </a:xfrm>
        </p:spPr>
        <p:txBody>
          <a:bodyPr wrap="square" lIns="540000" tIns="540000" rIns="540000" bIns="360000" anchor="b" anchorCtr="0">
            <a:normAutofit/>
          </a:bodyPr>
          <a:lstStyle>
            <a:lvl1pPr algn="ctr">
              <a:lnSpc>
                <a:spcPct val="90000"/>
              </a:lnSpc>
              <a:defRPr sz="4800">
                <a:solidFill>
                  <a:srgbClr val="F04C25"/>
                </a:solidFill>
                <a:latin typeface="Poppins Thin" panose="00000300000000000000" pitchFamily="2" charset="0"/>
                <a:cs typeface="Poppins Thin" panose="00000300000000000000" pitchFamily="2" charset="0"/>
              </a:defRPr>
            </a:lvl1pPr>
          </a:lstStyle>
          <a:p>
            <a:r>
              <a:rPr lang="nl-NL"/>
              <a:t>Klik om </a:t>
            </a:r>
            <a:br>
              <a:rPr lang="nl-NL"/>
            </a:br>
            <a:r>
              <a:rPr lang="nl-NL"/>
              <a:t>titel toe te voegen</a:t>
            </a:r>
            <a:endParaRPr lang="nl-BE"/>
          </a:p>
        </p:txBody>
      </p:sp>
      <p:sp>
        <p:nvSpPr>
          <p:cNvPr id="13" name="Tijdelijke aanduiding voor tekst 2">
            <a:extLst>
              <a:ext uri="{FF2B5EF4-FFF2-40B4-BE49-F238E27FC236}">
                <a16:creationId xmlns:a16="http://schemas.microsoft.com/office/drawing/2014/main" id="{43CA8820-C50B-4511-8EC5-06840453D2CF}"/>
              </a:ext>
            </a:extLst>
          </p:cNvPr>
          <p:cNvSpPr>
            <a:spLocks noGrp="1"/>
          </p:cNvSpPr>
          <p:nvPr>
            <p:ph type="body" idx="1" hasCustomPrompt="1"/>
          </p:nvPr>
        </p:nvSpPr>
        <p:spPr>
          <a:xfrm>
            <a:off x="0" y="3936689"/>
            <a:ext cx="5220000" cy="1662842"/>
          </a:xfrm>
        </p:spPr>
        <p:txBody>
          <a:bodyPr lIns="1080000" tIns="360000" rIns="1080000" bIns="540000">
            <a:spAutoFit/>
          </a:bodyPr>
          <a:lstStyle>
            <a:lvl1pPr marL="0" indent="0" algn="ctr">
              <a:lnSpc>
                <a:spcPct val="110000"/>
              </a:lnSpc>
              <a:buNone/>
              <a:defRPr sz="2100" cap="all" baseline="0">
                <a:solidFill>
                  <a:srgbClr val="F04C25"/>
                </a:solidFill>
                <a:latin typeface="Poppins Thin" panose="00000300000000000000" pitchFamily="2" charset="0"/>
                <a:cs typeface="Poppins Thin" panose="00000300000000000000"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 om ondertitel toe te voegen</a:t>
            </a:r>
          </a:p>
        </p:txBody>
      </p:sp>
      <p:cxnSp>
        <p:nvCxnSpPr>
          <p:cNvPr id="14" name="Rechte verbindingslijn 13">
            <a:extLst>
              <a:ext uri="{FF2B5EF4-FFF2-40B4-BE49-F238E27FC236}">
                <a16:creationId xmlns:a16="http://schemas.microsoft.com/office/drawing/2014/main" id="{6696AECB-DFC4-4C5A-B794-9E42F139F91F}"/>
              </a:ext>
            </a:extLst>
          </p:cNvPr>
          <p:cNvCxnSpPr>
            <a:cxnSpLocks/>
          </p:cNvCxnSpPr>
          <p:nvPr userDrawn="1"/>
        </p:nvCxnSpPr>
        <p:spPr>
          <a:xfrm>
            <a:off x="1890000" y="3936689"/>
            <a:ext cx="1440000" cy="0"/>
          </a:xfrm>
          <a:prstGeom prst="line">
            <a:avLst/>
          </a:prstGeom>
          <a:ln w="6350">
            <a:solidFill>
              <a:srgbClr val="F04C25"/>
            </a:solidFill>
          </a:ln>
        </p:spPr>
        <p:style>
          <a:lnRef idx="1">
            <a:schemeClr val="accent1"/>
          </a:lnRef>
          <a:fillRef idx="0">
            <a:schemeClr val="accent1"/>
          </a:fillRef>
          <a:effectRef idx="0">
            <a:schemeClr val="accent1"/>
          </a:effectRef>
          <a:fontRef idx="minor">
            <a:schemeClr val="tx1"/>
          </a:fontRef>
        </p:style>
      </p:cxnSp>
      <p:sp>
        <p:nvSpPr>
          <p:cNvPr id="28" name="Tijdelijke aanduiding voor voettekst 30">
            <a:extLst>
              <a:ext uri="{FF2B5EF4-FFF2-40B4-BE49-F238E27FC236}">
                <a16:creationId xmlns:a16="http://schemas.microsoft.com/office/drawing/2014/main" id="{6BCD34E2-F56C-4037-AD27-4957EE01A849}"/>
              </a:ext>
            </a:extLst>
          </p:cNvPr>
          <p:cNvSpPr>
            <a:spLocks noGrp="1"/>
          </p:cNvSpPr>
          <p:nvPr>
            <p:ph type="ftr" sz="quarter" idx="11"/>
          </p:nvPr>
        </p:nvSpPr>
        <p:spPr>
          <a:xfrm>
            <a:off x="4296000" y="6475084"/>
            <a:ext cx="3600000" cy="234000"/>
          </a:xfrm>
          <a:solidFill>
            <a:srgbClr val="F04C25">
              <a:alpha val="65000"/>
            </a:srgbClr>
          </a:solidFill>
        </p:spPr>
        <p:txBody>
          <a:bodyPr/>
          <a:lstStyle>
            <a:lvl1pPr>
              <a:defRPr>
                <a:solidFill>
                  <a:schemeClr val="bg1">
                    <a:lumMod val="95000"/>
                  </a:schemeClr>
                </a:solidFill>
              </a:defRPr>
            </a:lvl1pPr>
          </a:lstStyle>
          <a:p>
            <a:r>
              <a:rPr lang="en-US"/>
              <a:t>2ITF APP/AI</a:t>
            </a:r>
            <a:endParaRPr lang="nl-BE"/>
          </a:p>
        </p:txBody>
      </p:sp>
      <p:sp>
        <p:nvSpPr>
          <p:cNvPr id="30" name="Tijdelijke aanduiding voor datum 29">
            <a:extLst>
              <a:ext uri="{FF2B5EF4-FFF2-40B4-BE49-F238E27FC236}">
                <a16:creationId xmlns:a16="http://schemas.microsoft.com/office/drawing/2014/main" id="{B5CDAB1E-1679-4193-BEFD-8F7EA4AC6869}"/>
              </a:ext>
            </a:extLst>
          </p:cNvPr>
          <p:cNvSpPr>
            <a:spLocks noGrp="1"/>
          </p:cNvSpPr>
          <p:nvPr>
            <p:ph type="dt" sz="half" idx="10"/>
          </p:nvPr>
        </p:nvSpPr>
        <p:spPr>
          <a:xfrm>
            <a:off x="540000" y="6509899"/>
            <a:ext cx="977466" cy="164370"/>
          </a:xfrm>
          <a:solidFill>
            <a:srgbClr val="F04C25">
              <a:alpha val="65000"/>
            </a:srgbClr>
          </a:solidFill>
        </p:spPr>
        <p:txBody>
          <a:bodyPr lIns="180000" rIns="180000">
            <a:noAutofit/>
          </a:bodyPr>
          <a:lstStyle>
            <a:lvl1pPr>
              <a:defRPr>
                <a:solidFill>
                  <a:schemeClr val="bg1">
                    <a:lumMod val="95000"/>
                  </a:schemeClr>
                </a:solidFill>
              </a:defRPr>
            </a:lvl1pPr>
          </a:lstStyle>
          <a:p>
            <a:fld id="{0C18A0CA-9328-4ADD-A7B4-8862354CFEC0}" type="datetime1">
              <a:rPr lang="nl-BE" smtClean="0"/>
              <a:t>9/05/2022</a:t>
            </a:fld>
            <a:endParaRPr lang="nl-BE"/>
          </a:p>
        </p:txBody>
      </p:sp>
      <p:sp>
        <p:nvSpPr>
          <p:cNvPr id="33" name="Tijdelijke aanduiding voor dianummer 31">
            <a:extLst>
              <a:ext uri="{FF2B5EF4-FFF2-40B4-BE49-F238E27FC236}">
                <a16:creationId xmlns:a16="http://schemas.microsoft.com/office/drawing/2014/main" id="{0A905A85-E044-419B-9CAC-5D6D0B822FA0}"/>
              </a:ext>
            </a:extLst>
          </p:cNvPr>
          <p:cNvSpPr>
            <a:spLocks noGrp="1"/>
          </p:cNvSpPr>
          <p:nvPr>
            <p:ph type="sldNum" sz="quarter" idx="12"/>
          </p:nvPr>
        </p:nvSpPr>
        <p:spPr>
          <a:xfrm flipH="1">
            <a:off x="11364000" y="6030000"/>
            <a:ext cx="828000" cy="828000"/>
          </a:xfrm>
          <a:prstGeom prst="rtTriangle">
            <a:avLst/>
          </a:prstGeom>
          <a:solidFill>
            <a:schemeClr val="bg1">
              <a:lumMod val="95000"/>
              <a:alpha val="35000"/>
            </a:schemeClr>
          </a:solidFill>
          <a:ln w="19050">
            <a:noFill/>
          </a:ln>
        </p:spPr>
        <p:txBody>
          <a:bodyPr/>
          <a:lstStyle>
            <a:lvl1pPr>
              <a:defRPr>
                <a:solidFill>
                  <a:schemeClr val="bg1"/>
                </a:solidFill>
              </a:defRPr>
            </a:lvl1pPr>
          </a:lstStyle>
          <a:p>
            <a:fld id="{763F2D79-C75E-42E1-AD06-AE3EAB2BE1D7}" type="slidenum">
              <a:rPr lang="nl-BE" smtClean="0"/>
              <a:pPr/>
              <a:t>‹nr.›</a:t>
            </a:fld>
            <a:endParaRPr lang="nl-BE"/>
          </a:p>
        </p:txBody>
      </p:sp>
    </p:spTree>
    <p:extLst>
      <p:ext uri="{BB962C8B-B14F-4D97-AF65-F5344CB8AC3E}">
        <p14:creationId xmlns:p14="http://schemas.microsoft.com/office/powerpoint/2010/main" val="753523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KSTSLIDE (modern) | Titel + tekst">
    <p:spTree>
      <p:nvGrpSpPr>
        <p:cNvPr id="1" name=""/>
        <p:cNvGrpSpPr/>
        <p:nvPr/>
      </p:nvGrpSpPr>
      <p:grpSpPr>
        <a:xfrm>
          <a:off x="0" y="0"/>
          <a:ext cx="0" cy="0"/>
          <a:chOff x="0" y="0"/>
          <a:chExt cx="0" cy="0"/>
        </a:xfrm>
      </p:grpSpPr>
      <p:sp>
        <p:nvSpPr>
          <p:cNvPr id="7" name="Tijdelijke aanduiding voor tekst 3">
            <a:extLst>
              <a:ext uri="{FF2B5EF4-FFF2-40B4-BE49-F238E27FC236}">
                <a16:creationId xmlns:a16="http://schemas.microsoft.com/office/drawing/2014/main" id="{BD258B1A-3DA0-4129-87C8-BB944FC312E7}"/>
              </a:ext>
            </a:extLst>
          </p:cNvPr>
          <p:cNvSpPr>
            <a:spLocks noGrp="1"/>
          </p:cNvSpPr>
          <p:nvPr>
            <p:ph type="body" sz="quarter" idx="13" hasCustomPrompt="1"/>
          </p:nvPr>
        </p:nvSpPr>
        <p:spPr>
          <a:xfrm>
            <a:off x="720000" y="899999"/>
            <a:ext cx="10753200" cy="5436833"/>
          </a:xfrm>
          <a:solidFill>
            <a:schemeClr val="bg1">
              <a:lumMod val="95000"/>
            </a:schemeClr>
          </a:solidFill>
        </p:spPr>
        <p:txBody>
          <a:bodyPr lIns="540000" tIns="1080000" rIns="540000" bIns="540000" anchor="t" anchorCtr="0"/>
          <a:lstStyle>
            <a:lvl1pPr>
              <a:defRPr>
                <a:latin typeface="Nunito Light" panose="00000400000000000000" pitchFamily="2" charset="0"/>
              </a:defRPr>
            </a:lvl1pPr>
            <a:lvl2pPr>
              <a:defRPr>
                <a:latin typeface="Nunito Light" panose="00000400000000000000" pitchFamily="2" charset="0"/>
              </a:defRPr>
            </a:lvl2pPr>
            <a:lvl3pPr>
              <a:defRPr>
                <a:latin typeface="Nunito Light" panose="00000400000000000000" pitchFamily="2" charset="0"/>
              </a:defRPr>
            </a:lvl3pPr>
            <a:lvl4pPr>
              <a:defRPr sz="2100">
                <a:latin typeface="Nunito Light" panose="00000400000000000000" pitchFamily="2" charset="0"/>
              </a:defRPr>
            </a:lvl4pPr>
            <a:lvl5pPr>
              <a:defRPr sz="1600">
                <a:latin typeface="Nunito Light" panose="00000400000000000000" pitchFamily="2" charset="0"/>
              </a:defRPr>
            </a:lvl5pPr>
          </a:lstStyle>
          <a:p>
            <a:pPr lvl="0"/>
            <a:r>
              <a:rPr lang="nl-NL"/>
              <a:t>Klik om tekst toe te voegen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12" name="Tijdelijke aanduiding voor datum 11">
            <a:extLst>
              <a:ext uri="{FF2B5EF4-FFF2-40B4-BE49-F238E27FC236}">
                <a16:creationId xmlns:a16="http://schemas.microsoft.com/office/drawing/2014/main" id="{1DBB631F-8BAA-4B79-909C-DA7004EE512D}"/>
              </a:ext>
            </a:extLst>
          </p:cNvPr>
          <p:cNvSpPr>
            <a:spLocks noGrp="1"/>
          </p:cNvSpPr>
          <p:nvPr>
            <p:ph type="dt" sz="half" idx="22"/>
          </p:nvPr>
        </p:nvSpPr>
        <p:spPr/>
        <p:txBody>
          <a:bodyPr/>
          <a:lstStyle/>
          <a:p>
            <a:pPr algn="ctr"/>
            <a:fld id="{0E580219-C594-42FF-8CDF-ECBF4B57CC35}" type="datetime1">
              <a:rPr lang="nl-BE" smtClean="0"/>
              <a:t>9/05/2022</a:t>
            </a:fld>
            <a:endParaRPr lang="nl-BE"/>
          </a:p>
        </p:txBody>
      </p:sp>
      <p:sp>
        <p:nvSpPr>
          <p:cNvPr id="13" name="Tijdelijke aanduiding voor voettekst 12">
            <a:extLst>
              <a:ext uri="{FF2B5EF4-FFF2-40B4-BE49-F238E27FC236}">
                <a16:creationId xmlns:a16="http://schemas.microsoft.com/office/drawing/2014/main" id="{38191E7D-D53A-4C99-A032-21A039B997BB}"/>
              </a:ext>
            </a:extLst>
          </p:cNvPr>
          <p:cNvSpPr>
            <a:spLocks noGrp="1"/>
          </p:cNvSpPr>
          <p:nvPr>
            <p:ph type="ftr" sz="quarter" idx="23"/>
          </p:nvPr>
        </p:nvSpPr>
        <p:spPr/>
        <p:txBody>
          <a:bodyPr/>
          <a:lstStyle/>
          <a:p>
            <a:r>
              <a:rPr lang="en-US"/>
              <a:t>2ITF APP/AI</a:t>
            </a:r>
            <a:endParaRPr lang="nl-BE" sz="950"/>
          </a:p>
        </p:txBody>
      </p:sp>
      <p:sp>
        <p:nvSpPr>
          <p:cNvPr id="16" name="Tijdelijke aanduiding voor dianummer 15">
            <a:extLst>
              <a:ext uri="{FF2B5EF4-FFF2-40B4-BE49-F238E27FC236}">
                <a16:creationId xmlns:a16="http://schemas.microsoft.com/office/drawing/2014/main" id="{A0E33986-99E9-4456-975D-E42DCBB0A927}"/>
              </a:ext>
            </a:extLst>
          </p:cNvPr>
          <p:cNvSpPr>
            <a:spLocks noGrp="1"/>
          </p:cNvSpPr>
          <p:nvPr>
            <p:ph type="sldNum" sz="quarter" idx="24"/>
          </p:nvPr>
        </p:nvSpPr>
        <p:spPr/>
        <p:txBody>
          <a:bodyPr/>
          <a:lstStyle/>
          <a:p>
            <a:fld id="{763F2D79-C75E-42E1-AD06-AE3EAB2BE1D7}" type="slidenum">
              <a:rPr lang="nl-BE" smtClean="0"/>
              <a:pPr/>
              <a:t>‹nr.›</a:t>
            </a:fld>
            <a:endParaRPr lang="nl-BE" sz="1200"/>
          </a:p>
        </p:txBody>
      </p:sp>
      <p:sp>
        <p:nvSpPr>
          <p:cNvPr id="2" name="Titel 1">
            <a:extLst>
              <a:ext uri="{FF2B5EF4-FFF2-40B4-BE49-F238E27FC236}">
                <a16:creationId xmlns:a16="http://schemas.microsoft.com/office/drawing/2014/main" id="{1E7892D4-1A0A-483F-BB20-AF913FC3C4A0}"/>
              </a:ext>
            </a:extLst>
          </p:cNvPr>
          <p:cNvSpPr>
            <a:spLocks noGrp="1"/>
          </p:cNvSpPr>
          <p:nvPr>
            <p:ph type="title" hasCustomPrompt="1"/>
          </p:nvPr>
        </p:nvSpPr>
        <p:spPr>
          <a:xfrm>
            <a:off x="718800" y="594000"/>
            <a:ext cx="7560000" cy="447302"/>
          </a:xfrm>
          <a:noFill/>
        </p:spPr>
        <p:txBody>
          <a:bodyPr wrap="square" lIns="360000" tIns="0" rIns="360000" bIns="0" anchor="t" anchorCtr="0">
            <a:spAutoFit/>
          </a:bodyPr>
          <a:lstStyle>
            <a:lvl1pPr>
              <a:defRPr sz="4800" baseline="10000">
                <a:solidFill>
                  <a:schemeClr val="bg1"/>
                </a:solidFill>
                <a:highlight>
                  <a:srgbClr val="F04C25"/>
                </a:highlight>
              </a:defRPr>
            </a:lvl1pPr>
          </a:lstStyle>
          <a:p>
            <a:r>
              <a:rPr lang="nl-NL"/>
              <a:t>Klik om titel toe te voegen</a:t>
            </a:r>
            <a:endParaRPr lang="nl-BE"/>
          </a:p>
        </p:txBody>
      </p:sp>
    </p:spTree>
    <p:extLst>
      <p:ext uri="{BB962C8B-B14F-4D97-AF65-F5344CB8AC3E}">
        <p14:creationId xmlns:p14="http://schemas.microsoft.com/office/powerpoint/2010/main" val="12093146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7BC6E4B0-3779-482B-B7B2-26FD28EDAC40}"/>
              </a:ext>
            </a:extLst>
          </p:cNvPr>
          <p:cNvSpPr>
            <a:spLocks noGrp="1"/>
          </p:cNvSpPr>
          <p:nvPr>
            <p:ph type="title"/>
          </p:nvPr>
        </p:nvSpPr>
        <p:spPr>
          <a:xfrm>
            <a:off x="0" y="365125"/>
            <a:ext cx="12192000" cy="1325563"/>
          </a:xfrm>
          <a:prstGeom prst="rect">
            <a:avLst/>
          </a:prstGeom>
        </p:spPr>
        <p:txBody>
          <a:bodyPr vert="horz" lIns="720000" tIns="45720" rIns="720000" bIns="45720" rtlCol="0" anchor="ctr">
            <a:normAutofit/>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FB0247AF-425B-4C8D-B176-94A6D872C349}"/>
              </a:ext>
            </a:extLst>
          </p:cNvPr>
          <p:cNvSpPr>
            <a:spLocks noGrp="1"/>
          </p:cNvSpPr>
          <p:nvPr>
            <p:ph type="body" idx="1"/>
          </p:nvPr>
        </p:nvSpPr>
        <p:spPr>
          <a:xfrm>
            <a:off x="-1" y="1825625"/>
            <a:ext cx="12191999" cy="3769632"/>
          </a:xfrm>
          <a:prstGeom prst="rect">
            <a:avLst/>
          </a:prstGeom>
        </p:spPr>
        <p:txBody>
          <a:bodyPr vert="horz" lIns="720000" tIns="45720" rIns="720000" bIns="45720" rtlCol="0">
            <a:normAutofit/>
          </a:bodyPr>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45217886-ACB3-4AAD-A73F-2232DD2F4963}"/>
              </a:ext>
            </a:extLst>
          </p:cNvPr>
          <p:cNvSpPr>
            <a:spLocks noGrp="1"/>
          </p:cNvSpPr>
          <p:nvPr>
            <p:ph type="dt" sz="half" idx="2"/>
          </p:nvPr>
        </p:nvSpPr>
        <p:spPr>
          <a:xfrm>
            <a:off x="540000" y="6509899"/>
            <a:ext cx="977465" cy="164370"/>
          </a:xfrm>
          <a:prstGeom prst="rect">
            <a:avLst/>
          </a:prstGeom>
          <a:noFill/>
        </p:spPr>
        <p:txBody>
          <a:bodyPr vert="horz" wrap="none" lIns="180000" tIns="18000" rIns="180000" bIns="0" rtlCol="0" anchor="ctr" anchorCtr="0">
            <a:noAutofit/>
          </a:bodyPr>
          <a:lstStyle>
            <a:lvl1pPr algn="ctr">
              <a:defRPr sz="950" spc="50" baseline="0">
                <a:solidFill>
                  <a:srgbClr val="969696"/>
                </a:solidFill>
                <a:latin typeface="+mj-lt"/>
              </a:defRPr>
            </a:lvl1pPr>
          </a:lstStyle>
          <a:p>
            <a:pPr algn="ctr"/>
            <a:fld id="{6E73B1AC-B9E9-43D4-997E-5B8A460BD099}" type="datetime1">
              <a:rPr lang="nl-BE" smtClean="0"/>
              <a:t>9/05/2022</a:t>
            </a:fld>
            <a:endParaRPr lang="nl-BE"/>
          </a:p>
        </p:txBody>
      </p:sp>
      <p:sp>
        <p:nvSpPr>
          <p:cNvPr id="5" name="Tijdelijke aanduiding voor voettekst 4">
            <a:extLst>
              <a:ext uri="{FF2B5EF4-FFF2-40B4-BE49-F238E27FC236}">
                <a16:creationId xmlns:a16="http://schemas.microsoft.com/office/drawing/2014/main" id="{3127686B-E27C-4FC9-B284-1185D433DA03}"/>
              </a:ext>
            </a:extLst>
          </p:cNvPr>
          <p:cNvSpPr>
            <a:spLocks noGrp="1"/>
          </p:cNvSpPr>
          <p:nvPr>
            <p:ph type="ftr" sz="quarter" idx="3"/>
          </p:nvPr>
        </p:nvSpPr>
        <p:spPr>
          <a:xfrm>
            <a:off x="4296000" y="6475084"/>
            <a:ext cx="3600000" cy="234000"/>
          </a:xfrm>
          <a:prstGeom prst="rect">
            <a:avLst/>
          </a:prstGeom>
          <a:noFill/>
        </p:spPr>
        <p:txBody>
          <a:bodyPr vert="horz" wrap="none" lIns="108000" tIns="18000" rIns="108000" bIns="0" rtlCol="0" anchor="ctr" anchorCtr="0">
            <a:normAutofit/>
          </a:bodyPr>
          <a:lstStyle>
            <a:lvl1pPr algn="ctr">
              <a:defRPr sz="950" cap="all" spc="10" baseline="0">
                <a:solidFill>
                  <a:srgbClr val="969696"/>
                </a:solidFill>
                <a:latin typeface="+mj-lt"/>
              </a:defRPr>
            </a:lvl1pPr>
          </a:lstStyle>
          <a:p>
            <a:r>
              <a:rPr lang="en-US"/>
              <a:t>2ITF APP/AI</a:t>
            </a:r>
            <a:endParaRPr lang="nl-BE" sz="950"/>
          </a:p>
        </p:txBody>
      </p:sp>
      <p:sp>
        <p:nvSpPr>
          <p:cNvPr id="11" name="Tijdelijke aanduiding voor dianummer 5">
            <a:extLst>
              <a:ext uri="{FF2B5EF4-FFF2-40B4-BE49-F238E27FC236}">
                <a16:creationId xmlns:a16="http://schemas.microsoft.com/office/drawing/2014/main" id="{23B437C9-873E-486F-B7A9-1823BA032797}"/>
              </a:ext>
            </a:extLst>
          </p:cNvPr>
          <p:cNvSpPr>
            <a:spLocks noGrp="1"/>
          </p:cNvSpPr>
          <p:nvPr>
            <p:ph type="sldNum" sz="quarter" idx="4"/>
          </p:nvPr>
        </p:nvSpPr>
        <p:spPr>
          <a:xfrm flipH="1">
            <a:off x="11364000" y="6030000"/>
            <a:ext cx="828000" cy="828000"/>
          </a:xfrm>
          <a:prstGeom prst="rtTriangle">
            <a:avLst/>
          </a:prstGeom>
          <a:solidFill>
            <a:srgbClr val="009CAB"/>
          </a:solidFill>
          <a:ln w="22860">
            <a:noFill/>
          </a:ln>
        </p:spPr>
        <p:txBody>
          <a:bodyPr wrap="none" lIns="0" tIns="0" rIns="0" bIns="108000" anchor="b" anchorCtr="0">
            <a:noAutofit/>
          </a:bodyPr>
          <a:lstStyle>
            <a:lvl1pPr algn="ctr">
              <a:defRPr sz="1200" spc="20" baseline="0">
                <a:solidFill>
                  <a:schemeClr val="bg1"/>
                </a:solidFill>
                <a:latin typeface="Poppins Light" panose="00000400000000000000" pitchFamily="2" charset="0"/>
                <a:cs typeface="Poppins Light" panose="00000400000000000000" pitchFamily="2" charset="0"/>
              </a:defRPr>
            </a:lvl1pPr>
          </a:lstStyle>
          <a:p>
            <a:fld id="{763F2D79-C75E-42E1-AD06-AE3EAB2BE1D7}" type="slidenum">
              <a:rPr lang="nl-BE" smtClean="0"/>
              <a:pPr/>
              <a:t>‹nr.›</a:t>
            </a:fld>
            <a:endParaRPr lang="nl-BE" sz="1200"/>
          </a:p>
        </p:txBody>
      </p:sp>
    </p:spTree>
    <p:extLst>
      <p:ext uri="{BB962C8B-B14F-4D97-AF65-F5344CB8AC3E}">
        <p14:creationId xmlns:p14="http://schemas.microsoft.com/office/powerpoint/2010/main" val="1375580336"/>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703" r:id="rId3"/>
    <p:sldLayoutId id="2147483704" r:id="rId4"/>
    <p:sldLayoutId id="2147483649" r:id="rId5"/>
    <p:sldLayoutId id="2147483688" r:id="rId6"/>
    <p:sldLayoutId id="2147483701" r:id="rId7"/>
    <p:sldLayoutId id="2147483702" r:id="rId8"/>
    <p:sldLayoutId id="2147483698" r:id="rId9"/>
    <p:sldLayoutId id="2147483706" r:id="rId10"/>
    <p:sldLayoutId id="2147483699" r:id="rId11"/>
    <p:sldLayoutId id="2147483707" r:id="rId12"/>
    <p:sldLayoutId id="2147483695" r:id="rId13"/>
    <p:sldLayoutId id="2147483700" r:id="rId14"/>
    <p:sldLayoutId id="2147483692" r:id="rId15"/>
    <p:sldLayoutId id="2147483684" r:id="rId16"/>
    <p:sldLayoutId id="2147483697" r:id="rId17"/>
    <p:sldLayoutId id="2147483696" r:id="rId18"/>
    <p:sldLayoutId id="2147483690" r:id="rId19"/>
    <p:sldLayoutId id="2147483691" r:id="rId20"/>
    <p:sldLayoutId id="2147483708" r:id="rId21"/>
    <p:sldLayoutId id="2147483677" r:id="rId22"/>
    <p:sldLayoutId id="2147483660" r:id="rId23"/>
    <p:sldLayoutId id="2147483675" r:id="rId24"/>
    <p:sldLayoutId id="2147483678" r:id="rId25"/>
    <p:sldLayoutId id="2147483679" r:id="rId26"/>
    <p:sldLayoutId id="2147483687" r:id="rId27"/>
    <p:sldLayoutId id="2147483674" r:id="rId28"/>
    <p:sldLayoutId id="2147483705" r:id="rId29"/>
    <p:sldLayoutId id="2147483685" r:id="rId30"/>
    <p:sldLayoutId id="2147483686" r:id="rId31"/>
    <p:sldLayoutId id="2147483676" r:id="rId32"/>
    <p:sldLayoutId id="2147483709" r:id="rId33"/>
    <p:sldLayoutId id="2147483655" r:id="rId34"/>
    <p:sldLayoutId id="2147483710" r:id="rId35"/>
    <p:sldLayoutId id="2147483711" r:id="rId36"/>
  </p:sldLayoutIdLst>
  <p:hf hdr="0" dt="0"/>
  <p:txStyles>
    <p:titleStyle>
      <a:lvl1pPr algn="l" defTabSz="914400" rtl="0" eaLnBrk="1" latinLnBrk="0" hangingPunct="1">
        <a:lnSpc>
          <a:spcPct val="90000"/>
        </a:lnSpc>
        <a:spcBef>
          <a:spcPct val="0"/>
        </a:spcBef>
        <a:buNone/>
        <a:defRPr sz="4400" kern="1200">
          <a:solidFill>
            <a:srgbClr val="3C3C3C"/>
          </a:solidFill>
          <a:latin typeface="Poppins ExtraLight" panose="00000300000000000000" pitchFamily="2" charset="0"/>
          <a:ea typeface="+mj-ea"/>
          <a:cs typeface="Poppins ExtraLight" panose="00000300000000000000" pitchFamily="2" charset="0"/>
        </a:defRPr>
      </a:lvl1pPr>
    </p:titleStyle>
    <p:bodyStyle>
      <a:lvl1pPr marL="0" indent="0" algn="l" defTabSz="914400" rtl="0" eaLnBrk="1" latinLnBrk="0" hangingPunct="1">
        <a:lnSpc>
          <a:spcPct val="90000"/>
        </a:lnSpc>
        <a:spcBef>
          <a:spcPts val="0"/>
        </a:spcBef>
        <a:spcAft>
          <a:spcPts val="0"/>
        </a:spcAft>
        <a:buClr>
          <a:srgbClr val="F04C25"/>
        </a:buClr>
        <a:buSzPct val="75000"/>
        <a:buFont typeface="Wingdings" panose="05000000000000000000" pitchFamily="2" charset="2"/>
        <a:buNone/>
        <a:defRPr sz="2800" kern="1200">
          <a:solidFill>
            <a:srgbClr val="3C3C3C"/>
          </a:solidFill>
          <a:latin typeface="Nunito ExtraLight" panose="00000300000000000000" pitchFamily="2" charset="0"/>
          <a:ea typeface="+mn-ea"/>
          <a:cs typeface="+mn-cs"/>
        </a:defRPr>
      </a:lvl1pPr>
      <a:lvl2pPr marL="360000" indent="-360000" algn="l" defTabSz="914400" rtl="0" eaLnBrk="1" latinLnBrk="0" hangingPunct="1">
        <a:lnSpc>
          <a:spcPct val="90000"/>
        </a:lnSpc>
        <a:spcBef>
          <a:spcPts val="200"/>
        </a:spcBef>
        <a:spcAft>
          <a:spcPts val="200"/>
        </a:spcAft>
        <a:buClr>
          <a:srgbClr val="F04C25"/>
        </a:buClr>
        <a:buSzPct val="75000"/>
        <a:buFont typeface="Wingdings" panose="05000000000000000000" pitchFamily="2" charset="2"/>
        <a:buChar char="æ"/>
        <a:defRPr sz="2800" kern="1200">
          <a:solidFill>
            <a:srgbClr val="3C3C3C"/>
          </a:solidFill>
          <a:latin typeface="Nunito ExtraLight" panose="00000300000000000000" pitchFamily="2" charset="0"/>
          <a:ea typeface="+mn-ea"/>
          <a:cs typeface="+mn-cs"/>
        </a:defRPr>
      </a:lvl2pPr>
      <a:lvl3pPr marL="720000" indent="-360000" algn="l" defTabSz="914400" rtl="0" eaLnBrk="1" latinLnBrk="0" hangingPunct="1">
        <a:lnSpc>
          <a:spcPct val="90000"/>
        </a:lnSpc>
        <a:spcBef>
          <a:spcPts val="200"/>
        </a:spcBef>
        <a:spcAft>
          <a:spcPts val="200"/>
        </a:spcAft>
        <a:buClr>
          <a:srgbClr val="F04C25"/>
        </a:buClr>
        <a:buSzPct val="70000"/>
        <a:buFont typeface="Wingdings" panose="05000000000000000000" pitchFamily="2" charset="2"/>
        <a:buChar char=""/>
        <a:defRPr sz="2800" kern="1200">
          <a:solidFill>
            <a:srgbClr val="3C3C3C"/>
          </a:solidFill>
          <a:latin typeface="Nunito ExtraLight" panose="00000300000000000000" pitchFamily="2" charset="0"/>
          <a:ea typeface="+mn-ea"/>
          <a:cs typeface="+mn-cs"/>
        </a:defRPr>
      </a:lvl3pPr>
      <a:lvl4pPr marL="1044000" indent="-324000" algn="l" defTabSz="914400" rtl="0" eaLnBrk="1" latinLnBrk="0" hangingPunct="1">
        <a:lnSpc>
          <a:spcPct val="90000"/>
        </a:lnSpc>
        <a:spcBef>
          <a:spcPts val="200"/>
        </a:spcBef>
        <a:spcAft>
          <a:spcPts val="200"/>
        </a:spcAft>
        <a:buClr>
          <a:srgbClr val="3C3C3C"/>
        </a:buClr>
        <a:buFont typeface="Nunito" panose="00000500000000000000" pitchFamily="2" charset="0"/>
        <a:buChar char="‐"/>
        <a:defRPr sz="2100" i="0" u="none" kern="1200">
          <a:solidFill>
            <a:srgbClr val="3C3C3C"/>
          </a:solidFill>
          <a:latin typeface="Nunito Light" panose="00000400000000000000" pitchFamily="2" charset="0"/>
          <a:ea typeface="+mn-ea"/>
          <a:cs typeface="+mn-cs"/>
        </a:defRPr>
      </a:lvl4pPr>
      <a:lvl5pPr marL="1224000" indent="-180000" algn="l" defTabSz="914400" rtl="0" eaLnBrk="1" latinLnBrk="0" hangingPunct="1">
        <a:lnSpc>
          <a:spcPct val="90000"/>
        </a:lnSpc>
        <a:spcBef>
          <a:spcPts val="300"/>
        </a:spcBef>
        <a:spcAft>
          <a:spcPts val="100"/>
        </a:spcAft>
        <a:buClr>
          <a:srgbClr val="3C3C3C"/>
        </a:buClr>
        <a:buSzPct val="120000"/>
        <a:buFont typeface="Nunito" panose="00000500000000000000" pitchFamily="2" charset="0"/>
        <a:buChar char="›"/>
        <a:defRPr sz="1700" kern="1200">
          <a:solidFill>
            <a:srgbClr val="3C3C3C"/>
          </a:solidFill>
          <a:latin typeface="Nunito Light" panose="000004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8.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8.xml"/><Relationship Id="rId4" Type="http://schemas.openxmlformats.org/officeDocument/2006/relationships/hyperlink" Target="https://www.redhat.com/en/topics/api"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3.png"/><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localhost:44372/api/products" TargetMode="External"/><Relationship Id="rId1" Type="http://schemas.openxmlformats.org/officeDocument/2006/relationships/slideLayout" Target="../slideLayouts/slideLayout29.xml"/><Relationship Id="rId4" Type="http://schemas.openxmlformats.org/officeDocument/2006/relationships/image" Target="../media/image3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8.xml"/><Relationship Id="rId4" Type="http://schemas.openxmlformats.org/officeDocument/2006/relationships/image" Target="../media/image44.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8.xml"/><Relationship Id="rId6" Type="http://schemas.openxmlformats.org/officeDocument/2006/relationships/hyperlink" Target="https://www.redhat.com/en/topics/api" TargetMode="External"/><Relationship Id="rId5" Type="http://schemas.openxmlformats.org/officeDocument/2006/relationships/image" Target="../media/image8.sv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8.xml"/><Relationship Id="rId4" Type="http://schemas.openxmlformats.org/officeDocument/2006/relationships/image" Target="../media/image47.png"/></Relationships>
</file>

<file path=ppt/slides/_rels/slide32.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8.xml"/><Relationship Id="rId4" Type="http://schemas.openxmlformats.org/officeDocument/2006/relationships/image" Target="../media/image50.png"/></Relationships>
</file>

<file path=ppt/slides/_rels/slide3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8.xml"/><Relationship Id="rId1" Type="http://schemas.openxmlformats.org/officeDocument/2006/relationships/slideLayout" Target="../slideLayouts/slideLayout28.xml"/><Relationship Id="rId4" Type="http://schemas.openxmlformats.org/officeDocument/2006/relationships/image" Target="../media/image5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hyperlink" Target="https://rapidapi.com/collection/popular-apis" TargetMode="External"/><Relationship Id="rId2" Type="http://schemas.openxmlformats.org/officeDocument/2006/relationships/notesSlide" Target="../notesSlides/notesSlide2.xml"/><Relationship Id="rId1" Type="http://schemas.openxmlformats.org/officeDocument/2006/relationships/slideLayout" Target="../slideLayouts/slideLayout28.xml"/><Relationship Id="rId6" Type="http://schemas.openxmlformats.org/officeDocument/2006/relationships/hyperlink" Target="https://www.redhat.com/en/topics/api" TargetMode="External"/><Relationship Id="rId5" Type="http://schemas.openxmlformats.org/officeDocument/2006/relationships/image" Target="../media/image8.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8.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a:t>.NET Development</a:t>
            </a:r>
          </a:p>
        </p:txBody>
      </p:sp>
      <p:sp>
        <p:nvSpPr>
          <p:cNvPr id="4" name="Footer Placeholder 3"/>
          <p:cNvSpPr>
            <a:spLocks noGrp="1"/>
          </p:cNvSpPr>
          <p:nvPr>
            <p:ph type="ftr" sz="quarter" idx="11"/>
          </p:nvPr>
        </p:nvSpPr>
        <p:spPr/>
        <p:txBody>
          <a:bodyPr/>
          <a:lstStyle/>
          <a:p>
            <a:r>
              <a:rPr lang="nl-BE"/>
              <a:t>2ITF APP/AI</a:t>
            </a:r>
          </a:p>
        </p:txBody>
      </p:sp>
      <p:sp>
        <p:nvSpPr>
          <p:cNvPr id="5" name="Slide Number Placeholder 4"/>
          <p:cNvSpPr>
            <a:spLocks noGrp="1"/>
          </p:cNvSpPr>
          <p:nvPr>
            <p:ph type="sldNum" sz="quarter" idx="12"/>
          </p:nvPr>
        </p:nvSpPr>
        <p:spPr/>
        <p:txBody>
          <a:bodyPr/>
          <a:lstStyle/>
          <a:p>
            <a:fld id="{3B80295F-48CD-49FC-897A-CCEC919B8070}" type="slidenum">
              <a:rPr lang="nl-BE" smtClean="0"/>
              <a:pPr/>
              <a:t>1</a:t>
            </a:fld>
            <a:endParaRPr lang="nl-BE"/>
          </a:p>
        </p:txBody>
      </p:sp>
      <p:sp>
        <p:nvSpPr>
          <p:cNvPr id="2" name="Subtitle 1"/>
          <p:cNvSpPr>
            <a:spLocks noGrp="1"/>
          </p:cNvSpPr>
          <p:nvPr>
            <p:ph type="subTitle" idx="4294967295"/>
          </p:nvPr>
        </p:nvSpPr>
        <p:spPr>
          <a:xfrm>
            <a:off x="0" y="4244009"/>
            <a:ext cx="12192000" cy="913779"/>
          </a:xfrm>
        </p:spPr>
        <p:txBody>
          <a:bodyPr>
            <a:normAutofit/>
          </a:bodyPr>
          <a:lstStyle/>
          <a:p>
            <a:pPr algn="ctr"/>
            <a:r>
              <a:rPr lang="en-US" sz="4000" b="1">
                <a:solidFill>
                  <a:schemeClr val="bg1"/>
                </a:solidFill>
              </a:rPr>
              <a:t>.NET CORE API</a:t>
            </a:r>
          </a:p>
        </p:txBody>
      </p:sp>
    </p:spTree>
    <p:extLst>
      <p:ext uri="{BB962C8B-B14F-4D97-AF65-F5344CB8AC3E}">
        <p14:creationId xmlns:p14="http://schemas.microsoft.com/office/powerpoint/2010/main" val="3022388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jdelijke aanduiding voor inhoud 4">
            <a:extLst>
              <a:ext uri="{FF2B5EF4-FFF2-40B4-BE49-F238E27FC236}">
                <a16:creationId xmlns:a16="http://schemas.microsoft.com/office/drawing/2014/main" id="{137DBBD8-47C9-45A0-8F92-282083F715D6}"/>
              </a:ext>
            </a:extLst>
          </p:cNvPr>
          <p:cNvSpPr>
            <a:spLocks noGrp="1"/>
          </p:cNvSpPr>
          <p:nvPr>
            <p:ph type="body" sz="quarter" idx="17"/>
          </p:nvPr>
        </p:nvSpPr>
        <p:spPr/>
        <p:txBody>
          <a:bodyPr/>
          <a:lstStyle/>
          <a:p>
            <a:r>
              <a:rPr lang="nl-NL"/>
              <a:t>Without Swagger</a:t>
            </a:r>
          </a:p>
          <a:p>
            <a:r>
              <a:rPr lang="nl-NL"/>
              <a:t>https://localhost:</a:t>
            </a:r>
            <a:r>
              <a:rPr lang="nl-NL">
                <a:highlight>
                  <a:srgbClr val="FFFF00"/>
                </a:highlight>
              </a:rPr>
              <a:t>44372</a:t>
            </a:r>
            <a:r>
              <a:rPr lang="nl-NL"/>
              <a:t>/WeatherForecast</a:t>
            </a:r>
          </a:p>
          <a:p>
            <a:endParaRPr lang="fr-BE"/>
          </a:p>
        </p:txBody>
      </p:sp>
      <p:sp>
        <p:nvSpPr>
          <p:cNvPr id="3" name="Title 2">
            <a:extLst>
              <a:ext uri="{FF2B5EF4-FFF2-40B4-BE49-F238E27FC236}">
                <a16:creationId xmlns:a16="http://schemas.microsoft.com/office/drawing/2014/main" id="{A3CD1C6B-3073-4B5E-8E56-B2D0E936ACE7}"/>
              </a:ext>
            </a:extLst>
          </p:cNvPr>
          <p:cNvSpPr>
            <a:spLocks noGrp="1"/>
          </p:cNvSpPr>
          <p:nvPr>
            <p:ph type="title"/>
          </p:nvPr>
        </p:nvSpPr>
        <p:spPr/>
        <p:txBody>
          <a:bodyPr/>
          <a:lstStyle/>
          <a:p>
            <a:r>
              <a:rPr lang="nl-BE"/>
              <a:t>Test default API</a:t>
            </a:r>
          </a:p>
        </p:txBody>
      </p:sp>
      <p:sp>
        <p:nvSpPr>
          <p:cNvPr id="4" name="Slide Number Placeholder 3">
            <a:extLst>
              <a:ext uri="{FF2B5EF4-FFF2-40B4-BE49-F238E27FC236}">
                <a16:creationId xmlns:a16="http://schemas.microsoft.com/office/drawing/2014/main" id="{399AFC87-4CEE-4B89-9B1A-A3C59A2B3980}"/>
              </a:ext>
            </a:extLst>
          </p:cNvPr>
          <p:cNvSpPr>
            <a:spLocks noGrp="1"/>
          </p:cNvSpPr>
          <p:nvPr>
            <p:ph type="sldNum" sz="quarter" idx="16"/>
          </p:nvPr>
        </p:nvSpPr>
        <p:spPr/>
        <p:txBody>
          <a:bodyPr/>
          <a:lstStyle/>
          <a:p>
            <a:fld id="{3B80295F-48CD-49FC-897A-CCEC919B8070}" type="slidenum">
              <a:rPr lang="nl-BE" smtClean="0"/>
              <a:pPr/>
              <a:t>10</a:t>
            </a:fld>
            <a:endParaRPr lang="nl-BE"/>
          </a:p>
        </p:txBody>
      </p:sp>
      <p:pic>
        <p:nvPicPr>
          <p:cNvPr id="9" name="Afbeelding 8">
            <a:extLst>
              <a:ext uri="{FF2B5EF4-FFF2-40B4-BE49-F238E27FC236}">
                <a16:creationId xmlns:a16="http://schemas.microsoft.com/office/drawing/2014/main" id="{0E1A8381-C5CD-42FF-8783-238C2757AB42}"/>
              </a:ext>
            </a:extLst>
          </p:cNvPr>
          <p:cNvPicPr>
            <a:picLocks noChangeAspect="1"/>
          </p:cNvPicPr>
          <p:nvPr/>
        </p:nvPicPr>
        <p:blipFill>
          <a:blip r:embed="rId3"/>
          <a:stretch>
            <a:fillRect/>
          </a:stretch>
        </p:blipFill>
        <p:spPr>
          <a:xfrm>
            <a:off x="780697" y="2835063"/>
            <a:ext cx="2209825" cy="3516823"/>
          </a:xfrm>
          <a:prstGeom prst="rect">
            <a:avLst/>
          </a:prstGeom>
        </p:spPr>
      </p:pic>
    </p:spTree>
    <p:extLst>
      <p:ext uri="{BB962C8B-B14F-4D97-AF65-F5344CB8AC3E}">
        <p14:creationId xmlns:p14="http://schemas.microsoft.com/office/powerpoint/2010/main" val="14002496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4BA86BB-8E43-4C4D-B3B2-91B4143CD3A5}"/>
              </a:ext>
            </a:extLst>
          </p:cNvPr>
          <p:cNvSpPr>
            <a:spLocks noGrp="1"/>
          </p:cNvSpPr>
          <p:nvPr>
            <p:ph type="body" sz="quarter" idx="17"/>
          </p:nvPr>
        </p:nvSpPr>
        <p:spPr/>
        <p:txBody>
          <a:bodyPr/>
          <a:lstStyle/>
          <a:p>
            <a:r>
              <a:rPr lang="nl-BE"/>
              <a:t>Build API</a:t>
            </a:r>
          </a:p>
          <a:p>
            <a:pPr lvl="1"/>
            <a:r>
              <a:rPr lang="nl-BE"/>
              <a:t>Data: shop</a:t>
            </a:r>
          </a:p>
          <a:p>
            <a:pPr lvl="1"/>
            <a:r>
              <a:rPr lang="nl-BE"/>
              <a:t>Database: </a:t>
            </a:r>
            <a:r>
              <a:rPr lang="nl-BE" err="1"/>
              <a:t>local</a:t>
            </a:r>
            <a:r>
              <a:rPr lang="nl-BE"/>
              <a:t> SQL server</a:t>
            </a:r>
          </a:p>
          <a:p>
            <a:pPr lvl="1"/>
            <a:endParaRPr lang="nl-BE"/>
          </a:p>
          <a:p>
            <a:pPr marL="0" lvl="1" indent="0">
              <a:buNone/>
            </a:pPr>
            <a:endParaRPr lang="nl-BE"/>
          </a:p>
          <a:p>
            <a:endParaRPr lang="nl-BE"/>
          </a:p>
        </p:txBody>
      </p:sp>
      <p:sp>
        <p:nvSpPr>
          <p:cNvPr id="3" name="Title 2">
            <a:extLst>
              <a:ext uri="{FF2B5EF4-FFF2-40B4-BE49-F238E27FC236}">
                <a16:creationId xmlns:a16="http://schemas.microsoft.com/office/drawing/2014/main" id="{1FE7BB57-B791-43AB-A6F9-6411110CB717}"/>
              </a:ext>
            </a:extLst>
          </p:cNvPr>
          <p:cNvSpPr>
            <a:spLocks noGrp="1"/>
          </p:cNvSpPr>
          <p:nvPr>
            <p:ph type="title"/>
          </p:nvPr>
        </p:nvSpPr>
        <p:spPr/>
        <p:txBody>
          <a:bodyPr/>
          <a:lstStyle/>
          <a:p>
            <a:r>
              <a:rPr lang="nl-BE"/>
              <a:t>Goal</a:t>
            </a:r>
          </a:p>
        </p:txBody>
      </p:sp>
      <p:sp>
        <p:nvSpPr>
          <p:cNvPr id="4" name="Slide Number Placeholder 3">
            <a:extLst>
              <a:ext uri="{FF2B5EF4-FFF2-40B4-BE49-F238E27FC236}">
                <a16:creationId xmlns:a16="http://schemas.microsoft.com/office/drawing/2014/main" id="{2CB72130-3249-4C09-9973-34CE3986B093}"/>
              </a:ext>
            </a:extLst>
          </p:cNvPr>
          <p:cNvSpPr>
            <a:spLocks noGrp="1"/>
          </p:cNvSpPr>
          <p:nvPr>
            <p:ph type="sldNum" sz="quarter" idx="16"/>
          </p:nvPr>
        </p:nvSpPr>
        <p:spPr/>
        <p:txBody>
          <a:bodyPr/>
          <a:lstStyle/>
          <a:p>
            <a:fld id="{3B80295F-48CD-49FC-897A-CCEC919B8070}" type="slidenum">
              <a:rPr lang="nl-BE" smtClean="0"/>
              <a:pPr/>
              <a:t>11</a:t>
            </a:fld>
            <a:endParaRPr lang="nl-BE"/>
          </a:p>
        </p:txBody>
      </p:sp>
      <p:pic>
        <p:nvPicPr>
          <p:cNvPr id="1025" name="Picture 1" descr="Machine generated alternative text:&#10;Orders dbo &#10;OrderPlaced &#10;OrderFulfilled &#10;Customerld &#10;ProductOrders &#10;dbo &#10;Customers &#10;FirstName &#10;LastName &#10;dbo &#10;Quantity &#10;Productld &#10;Orderld &#10;Products &#10;Name &#10;Price &#10;dbo &#10;StreetAddress &#10;City &#10;StateOrProvinceAbbr &#10;Country &#10;PostalCode &#10;Phone &#10;Email ">
            <a:extLst>
              <a:ext uri="{FF2B5EF4-FFF2-40B4-BE49-F238E27FC236}">
                <a16:creationId xmlns:a16="http://schemas.microsoft.com/office/drawing/2014/main" id="{F2ADD139-3B9F-4A39-A794-957AB665EE9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39" t="1571" r="2791"/>
          <a:stretch/>
        </p:blipFill>
        <p:spPr bwMode="auto">
          <a:xfrm>
            <a:off x="6791400" y="1880792"/>
            <a:ext cx="3600400" cy="4149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18928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a:extLst>
              <a:ext uri="{FF2B5EF4-FFF2-40B4-BE49-F238E27FC236}">
                <a16:creationId xmlns:a16="http://schemas.microsoft.com/office/drawing/2014/main" id="{EA7F6384-A0BA-4E65-9FD7-1FDB5305E7FC}"/>
              </a:ext>
            </a:extLst>
          </p:cNvPr>
          <p:cNvSpPr>
            <a:spLocks noGrp="1"/>
          </p:cNvSpPr>
          <p:nvPr>
            <p:ph type="body" sz="quarter" idx="17"/>
          </p:nvPr>
        </p:nvSpPr>
        <p:spPr/>
        <p:txBody>
          <a:bodyPr/>
          <a:lstStyle/>
          <a:p>
            <a:r>
              <a:rPr lang="nl-BE" sz="2800" err="1"/>
              <a:t>To</a:t>
            </a:r>
            <a:r>
              <a:rPr lang="nl-BE" sz="2800"/>
              <a:t> </a:t>
            </a:r>
            <a:r>
              <a:rPr lang="nl-BE" sz="2800" err="1"/>
              <a:t>maintain</a:t>
            </a:r>
            <a:r>
              <a:rPr lang="nl-BE" sz="2800"/>
              <a:t> a well-</a:t>
            </a:r>
            <a:r>
              <a:rPr lang="nl-BE" sz="2800" err="1"/>
              <a:t>structured</a:t>
            </a:r>
            <a:r>
              <a:rPr lang="nl-BE" sz="2800"/>
              <a:t> </a:t>
            </a:r>
            <a:r>
              <a:rPr lang="nl-BE" sz="2800" err="1"/>
              <a:t>overview</a:t>
            </a:r>
            <a:r>
              <a:rPr lang="nl-BE" sz="2800"/>
              <a:t>, </a:t>
            </a:r>
            <a:r>
              <a:rPr lang="nl-BE" sz="2800" err="1"/>
              <a:t>all</a:t>
            </a:r>
            <a:r>
              <a:rPr lang="nl-BE" sz="2800"/>
              <a:t> data access </a:t>
            </a:r>
            <a:r>
              <a:rPr lang="nl-BE" sz="2800" err="1"/>
              <a:t>related</a:t>
            </a:r>
            <a:r>
              <a:rPr lang="nl-BE" sz="2800"/>
              <a:t> </a:t>
            </a:r>
            <a:r>
              <a:rPr lang="nl-BE" sz="2800" err="1"/>
              <a:t>elements</a:t>
            </a:r>
            <a:r>
              <a:rPr lang="nl-BE" sz="2800"/>
              <a:t> are assembled in a new class </a:t>
            </a:r>
            <a:r>
              <a:rPr lang="nl-BE" sz="2800" err="1"/>
              <a:t>library</a:t>
            </a:r>
            <a:r>
              <a:rPr lang="nl-BE" sz="2800"/>
              <a:t> project </a:t>
            </a:r>
            <a:r>
              <a:rPr lang="nl-BE" sz="2800" err="1"/>
              <a:t>Shop.DAL</a:t>
            </a:r>
            <a:endParaRPr lang="nl-BE" sz="2800"/>
          </a:p>
          <a:p>
            <a:endParaRPr lang="nl-NL" sz="2400"/>
          </a:p>
          <a:p>
            <a:pPr lvl="1"/>
            <a:r>
              <a:rPr lang="nl-NL" sz="2400" err="1"/>
              <a:t>Add</a:t>
            </a:r>
            <a:r>
              <a:rPr lang="nl-NL" sz="2400"/>
              <a:t> new project</a:t>
            </a:r>
          </a:p>
          <a:p>
            <a:pPr lvl="1"/>
            <a:r>
              <a:rPr lang="nl-NL" sz="2400"/>
              <a:t>Class </a:t>
            </a:r>
            <a:r>
              <a:rPr lang="nl-NL" sz="2400" err="1"/>
              <a:t>library</a:t>
            </a:r>
            <a:r>
              <a:rPr lang="nl-NL" sz="2400"/>
              <a:t> – </a:t>
            </a:r>
            <a:r>
              <a:rPr lang="nl-NL" sz="2400" err="1"/>
              <a:t>Shop.DAL</a:t>
            </a:r>
            <a:endParaRPr lang="nl-NL" sz="2400"/>
          </a:p>
          <a:p>
            <a:pPr lvl="1"/>
            <a:r>
              <a:rPr lang="nl-NL" sz="2400" err="1"/>
              <a:t>Add</a:t>
            </a:r>
            <a:r>
              <a:rPr lang="nl-NL" sz="2400"/>
              <a:t> Project Reference in </a:t>
            </a:r>
            <a:r>
              <a:rPr lang="nl-NL" sz="2400" err="1"/>
              <a:t>Shop.API</a:t>
            </a:r>
            <a:r>
              <a:rPr lang="nl-NL" sz="2400"/>
              <a:t> </a:t>
            </a:r>
            <a:r>
              <a:rPr lang="nl-NL" sz="2400" err="1"/>
              <a:t>to</a:t>
            </a:r>
            <a:r>
              <a:rPr lang="nl-NL" sz="2400"/>
              <a:t> </a:t>
            </a:r>
            <a:r>
              <a:rPr lang="nl-NL" sz="2400" err="1"/>
              <a:t>Shop.DAL</a:t>
            </a:r>
            <a:endParaRPr lang="nl-NL" sz="2400"/>
          </a:p>
          <a:p>
            <a:pPr lvl="1"/>
            <a:r>
              <a:rPr lang="nl-NL" sz="2400" err="1"/>
              <a:t>Install</a:t>
            </a:r>
            <a:r>
              <a:rPr lang="nl-NL" sz="2400"/>
              <a:t> </a:t>
            </a:r>
            <a:r>
              <a:rPr lang="nl-NL" sz="2400" err="1"/>
              <a:t>the</a:t>
            </a:r>
            <a:r>
              <a:rPr lang="nl-NL" sz="2400"/>
              <a:t> EF </a:t>
            </a:r>
            <a:r>
              <a:rPr lang="nl-NL" sz="2400" err="1"/>
              <a:t>Core</a:t>
            </a:r>
            <a:r>
              <a:rPr lang="nl-NL" sz="2400"/>
              <a:t> </a:t>
            </a:r>
            <a:r>
              <a:rPr lang="nl-NL" sz="2400" err="1"/>
              <a:t>NuGet</a:t>
            </a:r>
            <a:r>
              <a:rPr lang="nl-NL" sz="2400"/>
              <a:t> </a:t>
            </a:r>
            <a:r>
              <a:rPr lang="nl-NL" sz="2400" b="1"/>
              <a:t>packages </a:t>
            </a:r>
            <a:r>
              <a:rPr lang="nl-NL" sz="2000" b="1"/>
              <a:t>(</a:t>
            </a:r>
            <a:r>
              <a:rPr lang="nl-NL" sz="2000" b="1" err="1"/>
              <a:t>Core</a:t>
            </a:r>
            <a:r>
              <a:rPr lang="nl-NL" sz="2000" b="1"/>
              <a:t>/Design/</a:t>
            </a:r>
            <a:r>
              <a:rPr lang="nl-NL" sz="2000" b="1" err="1"/>
              <a:t>SqlServer</a:t>
            </a:r>
            <a:r>
              <a:rPr lang="nl-NL" sz="2000" b="1"/>
              <a:t>/Tools)</a:t>
            </a:r>
            <a:r>
              <a:rPr lang="nl-NL" sz="2000"/>
              <a:t> </a:t>
            </a:r>
            <a:r>
              <a:rPr lang="nl-NL" sz="2400"/>
              <a:t>in </a:t>
            </a:r>
            <a:r>
              <a:rPr lang="nl-NL" sz="2400" err="1"/>
              <a:t>Shop.DAL</a:t>
            </a:r>
            <a:endParaRPr lang="nl-NL" sz="2400"/>
          </a:p>
          <a:p>
            <a:pPr lvl="1"/>
            <a:r>
              <a:rPr lang="nl-NL" sz="2400" err="1"/>
              <a:t>Install</a:t>
            </a:r>
            <a:r>
              <a:rPr lang="nl-NL" sz="2400"/>
              <a:t> </a:t>
            </a:r>
            <a:r>
              <a:rPr lang="nl-NL" sz="2400" err="1"/>
              <a:t>the</a:t>
            </a:r>
            <a:r>
              <a:rPr lang="nl-NL" sz="2400"/>
              <a:t> EF </a:t>
            </a:r>
            <a:r>
              <a:rPr lang="nl-NL" sz="2400" err="1"/>
              <a:t>Core</a:t>
            </a:r>
            <a:r>
              <a:rPr lang="nl-NL" sz="2400"/>
              <a:t> </a:t>
            </a:r>
            <a:r>
              <a:rPr lang="nl-NL" sz="2400" err="1"/>
              <a:t>NuGet</a:t>
            </a:r>
            <a:r>
              <a:rPr lang="nl-NL" sz="2400"/>
              <a:t> </a:t>
            </a:r>
            <a:r>
              <a:rPr lang="nl-NL" sz="2400" b="1"/>
              <a:t>packages </a:t>
            </a:r>
            <a:r>
              <a:rPr lang="nl-NL" sz="2000" b="1"/>
              <a:t>(</a:t>
            </a:r>
            <a:r>
              <a:rPr lang="nl-NL" sz="2000" b="1" err="1"/>
              <a:t>SqlServer</a:t>
            </a:r>
            <a:r>
              <a:rPr lang="nl-NL" sz="2000" b="1"/>
              <a:t>/Tools)</a:t>
            </a:r>
            <a:r>
              <a:rPr lang="nl-NL" sz="2000"/>
              <a:t> </a:t>
            </a:r>
            <a:r>
              <a:rPr lang="nl-NL" sz="2400"/>
              <a:t>in </a:t>
            </a:r>
            <a:r>
              <a:rPr lang="nl-NL" sz="2400" err="1"/>
              <a:t>Shop.API</a:t>
            </a:r>
            <a:endParaRPr lang="nl-NL" sz="2400"/>
          </a:p>
          <a:p>
            <a:pPr marL="0" lvl="1" indent="0">
              <a:buNone/>
            </a:pPr>
            <a:r>
              <a:rPr lang="nl-NL" sz="2400"/>
              <a:t>     It is </a:t>
            </a:r>
            <a:r>
              <a:rPr lang="nl-NL" sz="2400">
                <a:highlight>
                  <a:srgbClr val="FFFF00"/>
                </a:highlight>
              </a:rPr>
              <a:t>important</a:t>
            </a:r>
            <a:r>
              <a:rPr lang="nl-NL" sz="2400"/>
              <a:t> </a:t>
            </a:r>
            <a:r>
              <a:rPr lang="nl-NL" sz="2400" err="1"/>
              <a:t>that</a:t>
            </a:r>
            <a:r>
              <a:rPr lang="nl-NL" sz="2400"/>
              <a:t> </a:t>
            </a:r>
            <a:r>
              <a:rPr lang="nl-NL" sz="2400" err="1"/>
              <a:t>both</a:t>
            </a:r>
            <a:r>
              <a:rPr lang="nl-NL" sz="2400"/>
              <a:t> </a:t>
            </a:r>
            <a:r>
              <a:rPr lang="nl-NL" sz="2400" err="1"/>
              <a:t>applications</a:t>
            </a:r>
            <a:r>
              <a:rPr lang="nl-NL" sz="2400"/>
              <a:t> </a:t>
            </a:r>
            <a:r>
              <a:rPr lang="nl-NL" sz="2400" err="1"/>
              <a:t>use</a:t>
            </a:r>
            <a:r>
              <a:rPr lang="nl-NL" sz="2400"/>
              <a:t> </a:t>
            </a:r>
            <a:r>
              <a:rPr lang="nl-NL" sz="2400" err="1"/>
              <a:t>this</a:t>
            </a:r>
            <a:r>
              <a:rPr lang="nl-NL" sz="2400"/>
              <a:t> </a:t>
            </a:r>
            <a:r>
              <a:rPr lang="nl-NL" sz="2400" err="1"/>
              <a:t>same</a:t>
            </a:r>
            <a:r>
              <a:rPr lang="nl-NL" sz="2400"/>
              <a:t> </a:t>
            </a:r>
            <a:r>
              <a:rPr lang="nl-NL" sz="2400" err="1"/>
              <a:t>version</a:t>
            </a:r>
            <a:r>
              <a:rPr lang="nl-NL" sz="2400"/>
              <a:t> of EF (</a:t>
            </a:r>
            <a:r>
              <a:rPr lang="nl-NL" sz="2400">
                <a:highlight>
                  <a:srgbClr val="FFFF00"/>
                </a:highlight>
              </a:rPr>
              <a:t>5.0.12</a:t>
            </a:r>
            <a:r>
              <a:rPr lang="nl-NL" sz="2400"/>
              <a:t>)</a:t>
            </a:r>
          </a:p>
          <a:p>
            <a:pPr marL="360000" lvl="2" indent="0">
              <a:buNone/>
            </a:pPr>
            <a:endParaRPr lang="nl-NL" sz="2400"/>
          </a:p>
          <a:p>
            <a:endParaRPr lang="fr-BE"/>
          </a:p>
        </p:txBody>
      </p:sp>
      <p:sp>
        <p:nvSpPr>
          <p:cNvPr id="3" name="Titel 2">
            <a:extLst>
              <a:ext uri="{FF2B5EF4-FFF2-40B4-BE49-F238E27FC236}">
                <a16:creationId xmlns:a16="http://schemas.microsoft.com/office/drawing/2014/main" id="{D9DC2254-9C45-4D0E-A4FB-BA7C379B62BB}"/>
              </a:ext>
            </a:extLst>
          </p:cNvPr>
          <p:cNvSpPr>
            <a:spLocks noGrp="1"/>
          </p:cNvSpPr>
          <p:nvPr>
            <p:ph type="title"/>
          </p:nvPr>
        </p:nvSpPr>
        <p:spPr/>
        <p:txBody>
          <a:bodyPr/>
          <a:lstStyle/>
          <a:p>
            <a:r>
              <a:rPr lang="nl-NL"/>
              <a:t>DAL Project (</a:t>
            </a:r>
            <a:r>
              <a:rPr lang="nl-NL" err="1"/>
              <a:t>Models</a:t>
            </a:r>
            <a:r>
              <a:rPr lang="nl-NL"/>
              <a:t>, REPO, UOW)</a:t>
            </a:r>
            <a:endParaRPr lang="fr-BE"/>
          </a:p>
        </p:txBody>
      </p:sp>
      <p:sp>
        <p:nvSpPr>
          <p:cNvPr id="4" name="Tijdelijke aanduiding voor dianummer 3">
            <a:extLst>
              <a:ext uri="{FF2B5EF4-FFF2-40B4-BE49-F238E27FC236}">
                <a16:creationId xmlns:a16="http://schemas.microsoft.com/office/drawing/2014/main" id="{54B0D7C3-1F01-41CE-93D1-04D85FDF0BCA}"/>
              </a:ext>
            </a:extLst>
          </p:cNvPr>
          <p:cNvSpPr>
            <a:spLocks noGrp="1"/>
          </p:cNvSpPr>
          <p:nvPr>
            <p:ph type="sldNum" sz="quarter" idx="16"/>
          </p:nvPr>
        </p:nvSpPr>
        <p:spPr/>
        <p:txBody>
          <a:bodyPr/>
          <a:lstStyle/>
          <a:p>
            <a:fld id="{3B80295F-48CD-49FC-897A-CCEC919B8070}" type="slidenum">
              <a:rPr lang="nl-BE" smtClean="0"/>
              <a:pPr/>
              <a:t>12</a:t>
            </a:fld>
            <a:endParaRPr lang="nl-BE"/>
          </a:p>
        </p:txBody>
      </p:sp>
      <p:pic>
        <p:nvPicPr>
          <p:cNvPr id="9" name="Afbeelding 8">
            <a:extLst>
              <a:ext uri="{FF2B5EF4-FFF2-40B4-BE49-F238E27FC236}">
                <a16:creationId xmlns:a16="http://schemas.microsoft.com/office/drawing/2014/main" id="{13C72827-EF0B-4580-9D09-C990081D2933}"/>
              </a:ext>
            </a:extLst>
          </p:cNvPr>
          <p:cNvPicPr>
            <a:picLocks noChangeAspect="1"/>
          </p:cNvPicPr>
          <p:nvPr/>
        </p:nvPicPr>
        <p:blipFill>
          <a:blip r:embed="rId2"/>
          <a:stretch>
            <a:fillRect/>
          </a:stretch>
        </p:blipFill>
        <p:spPr>
          <a:xfrm>
            <a:off x="4573283" y="5231331"/>
            <a:ext cx="2753908" cy="1266949"/>
          </a:xfrm>
          <a:prstGeom prst="rect">
            <a:avLst/>
          </a:prstGeom>
        </p:spPr>
      </p:pic>
      <p:pic>
        <p:nvPicPr>
          <p:cNvPr id="8" name="Afbeelding 5">
            <a:extLst>
              <a:ext uri="{FF2B5EF4-FFF2-40B4-BE49-F238E27FC236}">
                <a16:creationId xmlns:a16="http://schemas.microsoft.com/office/drawing/2014/main" id="{8D8BB177-32AB-4CB4-9F80-A18E53AF7019}"/>
              </a:ext>
            </a:extLst>
          </p:cNvPr>
          <p:cNvPicPr>
            <a:picLocks noChangeAspect="1"/>
          </p:cNvPicPr>
          <p:nvPr/>
        </p:nvPicPr>
        <p:blipFill>
          <a:blip r:embed="rId3"/>
          <a:stretch>
            <a:fillRect/>
          </a:stretch>
        </p:blipFill>
        <p:spPr>
          <a:xfrm>
            <a:off x="1145163" y="5241231"/>
            <a:ext cx="2912606" cy="1266949"/>
          </a:xfrm>
          <a:prstGeom prst="rect">
            <a:avLst/>
          </a:prstGeom>
        </p:spPr>
      </p:pic>
    </p:spTree>
    <p:extLst>
      <p:ext uri="{BB962C8B-B14F-4D97-AF65-F5344CB8AC3E}">
        <p14:creationId xmlns:p14="http://schemas.microsoft.com/office/powerpoint/2010/main" val="4044630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84E635-DE47-4A4B-9479-02C05CF9EEFC}"/>
              </a:ext>
            </a:extLst>
          </p:cNvPr>
          <p:cNvSpPr>
            <a:spLocks noGrp="1"/>
          </p:cNvSpPr>
          <p:nvPr>
            <p:ph type="body" sz="quarter" idx="17"/>
          </p:nvPr>
        </p:nvSpPr>
        <p:spPr/>
        <p:txBody>
          <a:bodyPr>
            <a:normAutofit fontScale="92500" lnSpcReduction="10000"/>
          </a:bodyPr>
          <a:lstStyle/>
          <a:p>
            <a:r>
              <a:rPr lang="nl-BE"/>
              <a:t>The model </a:t>
            </a:r>
            <a:r>
              <a:rPr lang="nl-BE" err="1"/>
              <a:t>collection</a:t>
            </a:r>
            <a:r>
              <a:rPr lang="nl-BE"/>
              <a:t> is a set of classes </a:t>
            </a:r>
            <a:r>
              <a:rPr lang="nl-BE" err="1"/>
              <a:t>that</a:t>
            </a:r>
            <a:r>
              <a:rPr lang="nl-BE"/>
              <a:t> </a:t>
            </a:r>
            <a:r>
              <a:rPr lang="nl-BE" err="1"/>
              <a:t>represents</a:t>
            </a:r>
            <a:r>
              <a:rPr lang="nl-BE"/>
              <a:t> the data </a:t>
            </a:r>
            <a:r>
              <a:rPr lang="nl-BE" err="1"/>
              <a:t>managed</a:t>
            </a:r>
            <a:r>
              <a:rPr lang="nl-BE"/>
              <a:t> </a:t>
            </a:r>
            <a:r>
              <a:rPr lang="nl-BE" err="1"/>
              <a:t>by</a:t>
            </a:r>
            <a:r>
              <a:rPr lang="nl-BE"/>
              <a:t> </a:t>
            </a:r>
            <a:r>
              <a:rPr lang="nl-BE" err="1"/>
              <a:t>the</a:t>
            </a:r>
            <a:r>
              <a:rPr lang="nl-BE"/>
              <a:t> API</a:t>
            </a:r>
            <a:br>
              <a:rPr lang="nl-BE"/>
            </a:br>
            <a:endParaRPr lang="nl-BE"/>
          </a:p>
          <a:p>
            <a:r>
              <a:rPr lang="nl-BE" err="1"/>
              <a:t>Our</a:t>
            </a:r>
            <a:r>
              <a:rPr lang="nl-BE"/>
              <a:t> </a:t>
            </a:r>
            <a:r>
              <a:rPr lang="nl-BE" err="1"/>
              <a:t>models</a:t>
            </a:r>
            <a:endParaRPr lang="nl-BE"/>
          </a:p>
          <a:p>
            <a:pPr lvl="1"/>
            <a:r>
              <a:rPr lang="nl-BE" sz="2400"/>
              <a:t>Product</a:t>
            </a:r>
          </a:p>
          <a:p>
            <a:pPr lvl="1"/>
            <a:r>
              <a:rPr lang="nl-BE" sz="2400"/>
              <a:t>Customer</a:t>
            </a:r>
          </a:p>
          <a:p>
            <a:pPr lvl="1"/>
            <a:r>
              <a:rPr lang="nl-BE" sz="2400"/>
              <a:t>Order</a:t>
            </a:r>
          </a:p>
          <a:p>
            <a:pPr lvl="1"/>
            <a:r>
              <a:rPr lang="nl-BE" sz="2400" err="1"/>
              <a:t>ProductOrder</a:t>
            </a:r>
            <a:endParaRPr lang="nl-BE" sz="2400"/>
          </a:p>
          <a:p>
            <a:pPr marL="0" lvl="1" indent="0">
              <a:buNone/>
            </a:pPr>
            <a:endParaRPr lang="nl-BE" sz="2400"/>
          </a:p>
          <a:p>
            <a:endParaRPr lang="nl-BE"/>
          </a:p>
          <a:p>
            <a:r>
              <a:rPr lang="nl-BE" err="1"/>
              <a:t>Create</a:t>
            </a:r>
            <a:r>
              <a:rPr lang="nl-BE"/>
              <a:t> classes </a:t>
            </a:r>
            <a:r>
              <a:rPr lang="nl-BE" err="1"/>
              <a:t>for</a:t>
            </a:r>
            <a:r>
              <a:rPr lang="nl-BE"/>
              <a:t> these </a:t>
            </a:r>
            <a:r>
              <a:rPr lang="nl-BE" err="1"/>
              <a:t>models</a:t>
            </a:r>
            <a:r>
              <a:rPr lang="nl-BE"/>
              <a:t> in a new ‘</a:t>
            </a:r>
            <a:r>
              <a:rPr lang="nl-BE" err="1"/>
              <a:t>Models</a:t>
            </a:r>
            <a:r>
              <a:rPr lang="nl-BE"/>
              <a:t>’ folder in </a:t>
            </a:r>
            <a:r>
              <a:rPr lang="nl-BE" err="1"/>
              <a:t>Shop.DAL</a:t>
            </a:r>
            <a:r>
              <a:rPr lang="nl-BE"/>
              <a:t> </a:t>
            </a:r>
            <a:br>
              <a:rPr lang="nl-BE"/>
            </a:br>
            <a:r>
              <a:rPr lang="nl-BE"/>
              <a:t>(copy </a:t>
            </a:r>
            <a:r>
              <a:rPr lang="nl-BE" err="1"/>
              <a:t>from</a:t>
            </a:r>
            <a:r>
              <a:rPr lang="nl-BE"/>
              <a:t> resources on Canvas)</a:t>
            </a:r>
          </a:p>
        </p:txBody>
      </p:sp>
      <p:sp>
        <p:nvSpPr>
          <p:cNvPr id="3" name="Title 2">
            <a:extLst>
              <a:ext uri="{FF2B5EF4-FFF2-40B4-BE49-F238E27FC236}">
                <a16:creationId xmlns:a16="http://schemas.microsoft.com/office/drawing/2014/main" id="{6072653E-2AF1-403D-9D28-05C49E6EEC0B}"/>
              </a:ext>
            </a:extLst>
          </p:cNvPr>
          <p:cNvSpPr>
            <a:spLocks noGrp="1"/>
          </p:cNvSpPr>
          <p:nvPr>
            <p:ph type="title"/>
          </p:nvPr>
        </p:nvSpPr>
        <p:spPr/>
        <p:txBody>
          <a:bodyPr/>
          <a:lstStyle/>
          <a:p>
            <a:r>
              <a:rPr lang="nl-BE" err="1"/>
              <a:t>Models</a:t>
            </a:r>
            <a:r>
              <a:rPr lang="nl-BE"/>
              <a:t> </a:t>
            </a:r>
            <a:r>
              <a:rPr lang="nl-BE" sz="1800"/>
              <a:t>(in </a:t>
            </a:r>
            <a:r>
              <a:rPr lang="nl-BE" sz="1800" err="1"/>
              <a:t>Shop.DAL</a:t>
            </a:r>
            <a:r>
              <a:rPr lang="nl-BE" sz="1800"/>
              <a:t>)</a:t>
            </a:r>
          </a:p>
        </p:txBody>
      </p:sp>
      <p:sp>
        <p:nvSpPr>
          <p:cNvPr id="4" name="Slide Number Placeholder 3">
            <a:extLst>
              <a:ext uri="{FF2B5EF4-FFF2-40B4-BE49-F238E27FC236}">
                <a16:creationId xmlns:a16="http://schemas.microsoft.com/office/drawing/2014/main" id="{3B021E0A-B28D-4F8E-BF88-46D1DE00B318}"/>
              </a:ext>
            </a:extLst>
          </p:cNvPr>
          <p:cNvSpPr>
            <a:spLocks noGrp="1"/>
          </p:cNvSpPr>
          <p:nvPr>
            <p:ph type="sldNum" sz="quarter" idx="16"/>
          </p:nvPr>
        </p:nvSpPr>
        <p:spPr/>
        <p:txBody>
          <a:bodyPr/>
          <a:lstStyle/>
          <a:p>
            <a:fld id="{3B80295F-48CD-49FC-897A-CCEC919B8070}" type="slidenum">
              <a:rPr lang="nl-BE" smtClean="0"/>
              <a:pPr/>
              <a:t>13</a:t>
            </a:fld>
            <a:endParaRPr lang="nl-BE"/>
          </a:p>
        </p:txBody>
      </p:sp>
    </p:spTree>
    <p:extLst>
      <p:ext uri="{BB962C8B-B14F-4D97-AF65-F5344CB8AC3E}">
        <p14:creationId xmlns:p14="http://schemas.microsoft.com/office/powerpoint/2010/main" val="1749775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7DA403-E07D-4EB7-8564-C4622DF5324D}"/>
              </a:ext>
            </a:extLst>
          </p:cNvPr>
          <p:cNvSpPr>
            <a:spLocks noGrp="1"/>
          </p:cNvSpPr>
          <p:nvPr>
            <p:ph type="title"/>
          </p:nvPr>
        </p:nvSpPr>
        <p:spPr/>
        <p:txBody>
          <a:bodyPr/>
          <a:lstStyle/>
          <a:p>
            <a:r>
              <a:rPr lang="nl-BE" err="1"/>
              <a:t>Models</a:t>
            </a:r>
            <a:r>
              <a:rPr lang="nl-BE" sz="3600"/>
              <a:t> </a:t>
            </a:r>
            <a:r>
              <a:rPr lang="nl-BE" sz="1800"/>
              <a:t>(in </a:t>
            </a:r>
            <a:r>
              <a:rPr lang="nl-BE" sz="1800" err="1"/>
              <a:t>Shop.DAL</a:t>
            </a:r>
            <a:r>
              <a:rPr lang="nl-BE" sz="1800"/>
              <a:t>)</a:t>
            </a:r>
          </a:p>
        </p:txBody>
      </p:sp>
      <p:sp>
        <p:nvSpPr>
          <p:cNvPr id="4" name="Slide Number Placeholder 3">
            <a:extLst>
              <a:ext uri="{FF2B5EF4-FFF2-40B4-BE49-F238E27FC236}">
                <a16:creationId xmlns:a16="http://schemas.microsoft.com/office/drawing/2014/main" id="{6B8F4B73-3C4F-4FDD-922E-FE86AD584567}"/>
              </a:ext>
            </a:extLst>
          </p:cNvPr>
          <p:cNvSpPr>
            <a:spLocks noGrp="1"/>
          </p:cNvSpPr>
          <p:nvPr>
            <p:ph type="sldNum" sz="quarter" idx="16"/>
          </p:nvPr>
        </p:nvSpPr>
        <p:spPr/>
        <p:txBody>
          <a:bodyPr/>
          <a:lstStyle/>
          <a:p>
            <a:fld id="{3B80295F-48CD-49FC-897A-CCEC919B8070}" type="slidenum">
              <a:rPr lang="nl-BE" smtClean="0"/>
              <a:pPr/>
              <a:t>14</a:t>
            </a:fld>
            <a:endParaRPr lang="nl-BE"/>
          </a:p>
        </p:txBody>
      </p:sp>
      <p:graphicFrame>
        <p:nvGraphicFramePr>
          <p:cNvPr id="5" name="Table 5">
            <a:extLst>
              <a:ext uri="{FF2B5EF4-FFF2-40B4-BE49-F238E27FC236}">
                <a16:creationId xmlns:a16="http://schemas.microsoft.com/office/drawing/2014/main" id="{1A7E40FE-607E-41CD-A193-18A7FF132E9C}"/>
              </a:ext>
            </a:extLst>
          </p:cNvPr>
          <p:cNvGraphicFramePr>
            <a:graphicFrameLocks noGrp="1"/>
          </p:cNvGraphicFramePr>
          <p:nvPr>
            <p:ph idx="4294967295"/>
            <p:extLst>
              <p:ext uri="{D42A27DB-BD31-4B8C-83A1-F6EECF244321}">
                <p14:modId xmlns:p14="http://schemas.microsoft.com/office/powerpoint/2010/main" val="3360450453"/>
              </p:ext>
            </p:extLst>
          </p:nvPr>
        </p:nvGraphicFramePr>
        <p:xfrm>
          <a:off x="3048000" y="2205038"/>
          <a:ext cx="9144000" cy="370840"/>
        </p:xfrm>
        <a:graphic>
          <a:graphicData uri="http://schemas.openxmlformats.org/drawingml/2006/table">
            <a:tbl>
              <a:tblPr firstRow="1" bandRow="1">
                <a:tableStyleId>{5C22544A-7EE6-4342-B048-85BDC9FD1C3A}</a:tableStyleId>
              </a:tblPr>
              <a:tblGrid>
                <a:gridCol w="9144000">
                  <a:extLst>
                    <a:ext uri="{9D8B030D-6E8A-4147-A177-3AD203B41FA5}">
                      <a16:colId xmlns:a16="http://schemas.microsoft.com/office/drawing/2014/main" val="27373706"/>
                    </a:ext>
                  </a:extLst>
                </a:gridCol>
              </a:tblGrid>
              <a:tr h="370840">
                <a:tc>
                  <a:txBody>
                    <a:bodyPr/>
                    <a:lstStyle/>
                    <a:p>
                      <a:r>
                        <a:rPr lang="nl-BE" sz="1800">
                          <a:solidFill>
                            <a:srgbClr val="0000FF"/>
                          </a:solidFill>
                          <a:latin typeface="Consolas" panose="020B0609020204030204" pitchFamily="49" charset="0"/>
                        </a:rPr>
                        <a:t>    </a:t>
                      </a:r>
                      <a:endParaRPr lang="nl-BE"/>
                    </a:p>
                  </a:txBody>
                  <a:tcPr>
                    <a:noFill/>
                  </a:tcPr>
                </a:tc>
                <a:extLst>
                  <a:ext uri="{0D108BD9-81ED-4DB2-BD59-A6C34878D82A}">
                    <a16:rowId xmlns:a16="http://schemas.microsoft.com/office/drawing/2014/main" val="612553688"/>
                  </a:ext>
                </a:extLst>
              </a:tr>
            </a:tbl>
          </a:graphicData>
        </a:graphic>
      </p:graphicFrame>
      <p:pic>
        <p:nvPicPr>
          <p:cNvPr id="6" name="Afbeelding 5">
            <a:extLst>
              <a:ext uri="{FF2B5EF4-FFF2-40B4-BE49-F238E27FC236}">
                <a16:creationId xmlns:a16="http://schemas.microsoft.com/office/drawing/2014/main" id="{C428F731-0857-4AB9-AC10-4104366B1C87}"/>
              </a:ext>
            </a:extLst>
          </p:cNvPr>
          <p:cNvPicPr>
            <a:picLocks noChangeAspect="1"/>
          </p:cNvPicPr>
          <p:nvPr/>
        </p:nvPicPr>
        <p:blipFill rotWithShape="1">
          <a:blip r:embed="rId2"/>
          <a:srcRect l="7915" t="43019" r="16580" b="3860"/>
          <a:stretch/>
        </p:blipFill>
        <p:spPr>
          <a:xfrm>
            <a:off x="4680797" y="1663426"/>
            <a:ext cx="2830406" cy="2089467"/>
          </a:xfrm>
          <a:prstGeom prst="rect">
            <a:avLst/>
          </a:prstGeom>
        </p:spPr>
      </p:pic>
      <p:pic>
        <p:nvPicPr>
          <p:cNvPr id="8" name="Picture 7">
            <a:extLst>
              <a:ext uri="{FF2B5EF4-FFF2-40B4-BE49-F238E27FC236}">
                <a16:creationId xmlns:a16="http://schemas.microsoft.com/office/drawing/2014/main" id="{58B57461-1CAF-445D-B9FA-7C85D412C463}"/>
              </a:ext>
            </a:extLst>
          </p:cNvPr>
          <p:cNvPicPr>
            <a:picLocks noChangeAspect="1"/>
          </p:cNvPicPr>
          <p:nvPr/>
        </p:nvPicPr>
        <p:blipFill rotWithShape="1">
          <a:blip r:embed="rId3"/>
          <a:srcRect b="2135"/>
          <a:stretch/>
        </p:blipFill>
        <p:spPr>
          <a:xfrm>
            <a:off x="156606" y="1675406"/>
            <a:ext cx="3868899" cy="4538779"/>
          </a:xfrm>
          <a:prstGeom prst="rect">
            <a:avLst/>
          </a:prstGeom>
        </p:spPr>
      </p:pic>
      <p:pic>
        <p:nvPicPr>
          <p:cNvPr id="10" name="Picture 9">
            <a:extLst>
              <a:ext uri="{FF2B5EF4-FFF2-40B4-BE49-F238E27FC236}">
                <a16:creationId xmlns:a16="http://schemas.microsoft.com/office/drawing/2014/main" id="{2D913785-4E1E-4850-AC8D-0E17C9FDEB17}"/>
              </a:ext>
            </a:extLst>
          </p:cNvPr>
          <p:cNvPicPr>
            <a:picLocks noChangeAspect="1"/>
          </p:cNvPicPr>
          <p:nvPr/>
        </p:nvPicPr>
        <p:blipFill>
          <a:blip r:embed="rId4"/>
          <a:stretch>
            <a:fillRect/>
          </a:stretch>
        </p:blipFill>
        <p:spPr>
          <a:xfrm>
            <a:off x="8209072" y="1626655"/>
            <a:ext cx="3868899" cy="2676284"/>
          </a:xfrm>
          <a:prstGeom prst="rect">
            <a:avLst/>
          </a:prstGeom>
        </p:spPr>
      </p:pic>
      <p:pic>
        <p:nvPicPr>
          <p:cNvPr id="11" name="Afbeelding 6">
            <a:extLst>
              <a:ext uri="{FF2B5EF4-FFF2-40B4-BE49-F238E27FC236}">
                <a16:creationId xmlns:a16="http://schemas.microsoft.com/office/drawing/2014/main" id="{D984D253-2C22-45AA-AB97-6939BF9DFF22}"/>
              </a:ext>
            </a:extLst>
          </p:cNvPr>
          <p:cNvPicPr>
            <a:picLocks noChangeAspect="1"/>
          </p:cNvPicPr>
          <p:nvPr/>
        </p:nvPicPr>
        <p:blipFill rotWithShape="1">
          <a:blip r:embed="rId5"/>
          <a:srcRect l="8826" t="34768" b="4127"/>
          <a:stretch/>
        </p:blipFill>
        <p:spPr>
          <a:xfrm>
            <a:off x="4680797" y="4077478"/>
            <a:ext cx="3008218" cy="2366522"/>
          </a:xfrm>
          <a:prstGeom prst="rect">
            <a:avLst/>
          </a:prstGeom>
        </p:spPr>
      </p:pic>
    </p:spTree>
    <p:extLst>
      <p:ext uri="{BB962C8B-B14F-4D97-AF65-F5344CB8AC3E}">
        <p14:creationId xmlns:p14="http://schemas.microsoft.com/office/powerpoint/2010/main" val="2496673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D8D5BE-B6B4-4181-AC66-BD93EDDFA4F5}"/>
              </a:ext>
            </a:extLst>
          </p:cNvPr>
          <p:cNvSpPr>
            <a:spLocks noGrp="1"/>
          </p:cNvSpPr>
          <p:nvPr>
            <p:ph type="body" sz="quarter" idx="17"/>
          </p:nvPr>
        </p:nvSpPr>
        <p:spPr/>
        <p:txBody>
          <a:bodyPr>
            <a:normAutofit lnSpcReduction="10000"/>
          </a:bodyPr>
          <a:lstStyle/>
          <a:p>
            <a:pPr marL="817200" lvl="1" indent="-457200"/>
            <a:r>
              <a:rPr lang="nl-BE" sz="2400"/>
              <a:t>Create a new folder ‘Data’ in </a:t>
            </a:r>
            <a:r>
              <a:rPr lang="nl-BE" sz="2400" err="1"/>
              <a:t>Shop.DAL</a:t>
            </a:r>
            <a:r>
              <a:rPr lang="nl-BE" sz="2400"/>
              <a:t> </a:t>
            </a:r>
          </a:p>
          <a:p>
            <a:pPr lvl="1" indent="0">
              <a:buNone/>
            </a:pPr>
            <a:br>
              <a:rPr lang="nl-BE" sz="2400"/>
            </a:br>
            <a:endParaRPr lang="nl-BE" sz="2400"/>
          </a:p>
          <a:p>
            <a:pPr marL="817200" lvl="1" indent="-457200"/>
            <a:r>
              <a:rPr lang="nl-BE" sz="2400" err="1"/>
              <a:t>Create</a:t>
            </a:r>
            <a:r>
              <a:rPr lang="nl-BE" sz="2400"/>
              <a:t> </a:t>
            </a:r>
            <a:r>
              <a:rPr lang="nl-BE" sz="2400" err="1"/>
              <a:t>the</a:t>
            </a:r>
            <a:r>
              <a:rPr lang="nl-BE" sz="2400"/>
              <a:t> </a:t>
            </a:r>
            <a:r>
              <a:rPr lang="nl-BE" sz="2400" err="1"/>
              <a:t>DbContext</a:t>
            </a:r>
            <a:r>
              <a:rPr lang="nl-BE" sz="2400"/>
              <a:t> ‘</a:t>
            </a:r>
            <a:r>
              <a:rPr lang="nl-BE" sz="2400" err="1"/>
              <a:t>ShopContext.cs</a:t>
            </a:r>
            <a:r>
              <a:rPr lang="nl-BE" sz="2400"/>
              <a:t>’ in </a:t>
            </a:r>
            <a:r>
              <a:rPr lang="nl-BE" sz="2400" err="1"/>
              <a:t>this</a:t>
            </a:r>
            <a:r>
              <a:rPr lang="nl-BE" sz="2400"/>
              <a:t> folder  </a:t>
            </a:r>
            <a:r>
              <a:rPr lang="nl-BE" sz="1800"/>
              <a:t>(copy </a:t>
            </a:r>
            <a:r>
              <a:rPr lang="nl-BE" sz="1800" err="1"/>
              <a:t>from</a:t>
            </a:r>
            <a:r>
              <a:rPr lang="nl-BE" sz="1800"/>
              <a:t> resources)</a:t>
            </a:r>
            <a:br>
              <a:rPr lang="nl-BE" sz="1800"/>
            </a:br>
            <a:endParaRPr lang="nl-BE" sz="2400"/>
          </a:p>
          <a:p>
            <a:pPr marL="1177200" lvl="2" indent="-457200"/>
            <a:r>
              <a:rPr lang="nl-BE" sz="2400"/>
              <a:t>Through </a:t>
            </a:r>
            <a:r>
              <a:rPr lang="nl-BE" sz="2400" err="1"/>
              <a:t>this</a:t>
            </a:r>
            <a:r>
              <a:rPr lang="nl-BE" sz="2400"/>
              <a:t> </a:t>
            </a:r>
            <a:r>
              <a:rPr lang="nl-BE" sz="2400" err="1"/>
              <a:t>ShopContext</a:t>
            </a:r>
            <a:r>
              <a:rPr lang="nl-BE" sz="2400"/>
              <a:t> we want to query and update </a:t>
            </a:r>
            <a:r>
              <a:rPr lang="nl-BE" sz="2400" err="1"/>
              <a:t>the</a:t>
            </a:r>
            <a:r>
              <a:rPr lang="nl-BE" sz="2400"/>
              <a:t> database </a:t>
            </a:r>
            <a:br>
              <a:rPr lang="nl-BE" sz="2400"/>
            </a:br>
            <a:r>
              <a:rPr lang="nl-BE" sz="2400"/>
              <a:t>(</a:t>
            </a:r>
            <a:r>
              <a:rPr lang="nl-BE" sz="2400" err="1"/>
              <a:t>connection</a:t>
            </a:r>
            <a:r>
              <a:rPr lang="nl-BE" sz="2400"/>
              <a:t> </a:t>
            </a:r>
            <a:r>
              <a:rPr lang="nl-BE" sz="2400" err="1"/>
              <a:t>injected</a:t>
            </a:r>
            <a:r>
              <a:rPr lang="nl-BE" sz="2400"/>
              <a:t> in </a:t>
            </a:r>
            <a:r>
              <a:rPr lang="nl-BE" sz="2400" err="1"/>
              <a:t>the</a:t>
            </a:r>
            <a:r>
              <a:rPr lang="nl-BE" sz="2400"/>
              <a:t> </a:t>
            </a:r>
            <a:r>
              <a:rPr lang="nl-BE" sz="2400" err="1"/>
              <a:t>constructor</a:t>
            </a:r>
            <a:r>
              <a:rPr lang="nl-BE" sz="2400"/>
              <a:t>)</a:t>
            </a:r>
            <a:br>
              <a:rPr lang="nl-BE" sz="2400"/>
            </a:br>
            <a:r>
              <a:rPr lang="en-US" sz="1800">
                <a:solidFill>
                  <a:srgbClr val="0000FF"/>
                </a:solidFill>
                <a:latin typeface="Cascadia Mono" panose="020B0609020000020004" pitchFamily="49" charset="0"/>
              </a:rPr>
              <a:t>public</a:t>
            </a:r>
            <a:r>
              <a:rPr lang="en-US" sz="1800">
                <a:solidFill>
                  <a:srgbClr val="000000"/>
                </a:solidFill>
                <a:latin typeface="Cascadia Mono" panose="020B0609020000020004" pitchFamily="49" charset="0"/>
              </a:rPr>
              <a:t> </a:t>
            </a:r>
            <a:r>
              <a:rPr lang="en-US" sz="1800" err="1">
                <a:solidFill>
                  <a:srgbClr val="2B91AF"/>
                </a:solidFill>
                <a:latin typeface="Cascadia Mono" panose="020B0609020000020004" pitchFamily="49" charset="0"/>
              </a:rPr>
              <a:t>ShopContext</a:t>
            </a:r>
            <a:r>
              <a:rPr lang="en-US" sz="1800">
                <a:solidFill>
                  <a:srgbClr val="000000"/>
                </a:solidFill>
                <a:latin typeface="Cascadia Mono" panose="020B0609020000020004" pitchFamily="49" charset="0"/>
              </a:rPr>
              <a:t>(</a:t>
            </a:r>
            <a:r>
              <a:rPr lang="en-US" sz="1800" err="1">
                <a:solidFill>
                  <a:srgbClr val="000000"/>
                </a:solidFill>
                <a:latin typeface="Cascadia Mono" panose="020B0609020000020004" pitchFamily="49" charset="0"/>
              </a:rPr>
              <a:t>DbContextOptions</a:t>
            </a:r>
            <a:r>
              <a:rPr lang="en-US" sz="1800">
                <a:solidFill>
                  <a:srgbClr val="000000"/>
                </a:solidFill>
                <a:latin typeface="Cascadia Mono" panose="020B0609020000020004" pitchFamily="49" charset="0"/>
              </a:rPr>
              <a:t>&lt;</a:t>
            </a:r>
            <a:r>
              <a:rPr lang="en-US" sz="1800" err="1">
                <a:solidFill>
                  <a:srgbClr val="000000"/>
                </a:solidFill>
                <a:latin typeface="Cascadia Mono" panose="020B0609020000020004" pitchFamily="49" charset="0"/>
              </a:rPr>
              <a:t>ShopContext</a:t>
            </a:r>
            <a:r>
              <a:rPr lang="en-US" sz="1800">
                <a:solidFill>
                  <a:srgbClr val="000000"/>
                </a:solidFill>
                <a:latin typeface="Cascadia Mono" panose="020B0609020000020004" pitchFamily="49" charset="0"/>
              </a:rPr>
              <a:t>&gt; options)</a:t>
            </a:r>
            <a:br>
              <a:rPr lang="en-US" sz="1800">
                <a:solidFill>
                  <a:srgbClr val="000000"/>
                </a:solidFill>
                <a:latin typeface="Cascadia Mono" panose="020B0609020000020004" pitchFamily="49" charset="0"/>
              </a:rPr>
            </a:br>
            <a:endParaRPr lang="nl-BE" sz="2400"/>
          </a:p>
          <a:p>
            <a:pPr marL="1177200" lvl="2" indent="-457200"/>
            <a:r>
              <a:rPr lang="nl-BE" sz="2400"/>
              <a:t>In </a:t>
            </a:r>
            <a:r>
              <a:rPr lang="nl-BE" sz="2400" err="1"/>
              <a:t>the</a:t>
            </a:r>
            <a:r>
              <a:rPr lang="nl-BE" sz="2400"/>
              <a:t> </a:t>
            </a:r>
            <a:r>
              <a:rPr lang="nl-BE" sz="2400" err="1"/>
              <a:t>ShopContext</a:t>
            </a:r>
            <a:r>
              <a:rPr lang="nl-BE" sz="2400"/>
              <a:t> </a:t>
            </a:r>
            <a:r>
              <a:rPr lang="nl-BE" sz="2400" err="1"/>
              <a:t>DBSets</a:t>
            </a:r>
            <a:r>
              <a:rPr lang="nl-BE" sz="2400"/>
              <a:t> are </a:t>
            </a:r>
            <a:r>
              <a:rPr lang="nl-BE" sz="2400" err="1"/>
              <a:t>created</a:t>
            </a:r>
            <a:r>
              <a:rPr lang="nl-BE" sz="2400"/>
              <a:t> </a:t>
            </a:r>
            <a:r>
              <a:rPr lang="nl-BE" sz="2400" err="1"/>
              <a:t>for</a:t>
            </a:r>
            <a:r>
              <a:rPr lang="nl-BE" sz="2400"/>
              <a:t> </a:t>
            </a:r>
            <a:r>
              <a:rPr lang="nl-BE" sz="2400" err="1"/>
              <a:t>the</a:t>
            </a:r>
            <a:r>
              <a:rPr lang="nl-BE" sz="2400"/>
              <a:t> </a:t>
            </a:r>
            <a:r>
              <a:rPr lang="nl-BE" sz="2400" err="1"/>
              <a:t>models</a:t>
            </a:r>
            <a:br>
              <a:rPr lang="nl-BE" sz="2400"/>
            </a:br>
            <a:r>
              <a:rPr lang="en-US" sz="1800">
                <a:solidFill>
                  <a:srgbClr val="0000FF"/>
                </a:solidFill>
                <a:latin typeface="Cascadia Mono" panose="020B0609020000020004" pitchFamily="49" charset="0"/>
              </a:rPr>
              <a:t>public</a:t>
            </a:r>
            <a:r>
              <a:rPr lang="en-US" sz="1800">
                <a:solidFill>
                  <a:srgbClr val="000000"/>
                </a:solidFill>
                <a:latin typeface="Cascadia Mono" panose="020B0609020000020004" pitchFamily="49" charset="0"/>
              </a:rPr>
              <a:t> </a:t>
            </a:r>
            <a:r>
              <a:rPr lang="en-US" sz="1800" err="1">
                <a:solidFill>
                  <a:srgbClr val="000000"/>
                </a:solidFill>
                <a:latin typeface="Cascadia Mono" panose="020B0609020000020004" pitchFamily="49" charset="0"/>
              </a:rPr>
              <a:t>DbSet</a:t>
            </a:r>
            <a:r>
              <a:rPr lang="en-US" sz="1800">
                <a:solidFill>
                  <a:srgbClr val="000000"/>
                </a:solidFill>
                <a:latin typeface="Cascadia Mono" panose="020B0609020000020004" pitchFamily="49" charset="0"/>
              </a:rPr>
              <a:t>&lt;Customer&gt; Customers { </a:t>
            </a:r>
            <a:r>
              <a:rPr lang="en-US" sz="1800">
                <a:solidFill>
                  <a:srgbClr val="0000FF"/>
                </a:solidFill>
                <a:latin typeface="Cascadia Mono" panose="020B0609020000020004" pitchFamily="49" charset="0"/>
              </a:rPr>
              <a:t>get</a:t>
            </a:r>
            <a:r>
              <a:rPr lang="en-US" sz="1800">
                <a:solidFill>
                  <a:srgbClr val="000000"/>
                </a:solidFill>
                <a:latin typeface="Cascadia Mono" panose="020B0609020000020004" pitchFamily="49" charset="0"/>
              </a:rPr>
              <a:t>; </a:t>
            </a:r>
            <a:r>
              <a:rPr lang="en-US" sz="1800">
                <a:solidFill>
                  <a:srgbClr val="0000FF"/>
                </a:solidFill>
                <a:latin typeface="Cascadia Mono" panose="020B0609020000020004" pitchFamily="49" charset="0"/>
              </a:rPr>
              <a:t>set</a:t>
            </a:r>
            <a:r>
              <a:rPr lang="en-US" sz="1800">
                <a:solidFill>
                  <a:srgbClr val="000000"/>
                </a:solidFill>
                <a:latin typeface="Cascadia Mono" panose="020B0609020000020004" pitchFamily="49" charset="0"/>
              </a:rPr>
              <a:t>; }</a:t>
            </a:r>
            <a:br>
              <a:rPr lang="en-US" sz="1800">
                <a:solidFill>
                  <a:srgbClr val="000000"/>
                </a:solidFill>
                <a:latin typeface="Cascadia Mono" panose="020B0609020000020004" pitchFamily="49" charset="0"/>
              </a:rPr>
            </a:br>
            <a:endParaRPr lang="nl-BE" sz="2400"/>
          </a:p>
          <a:p>
            <a:pPr marL="1177200" lvl="2" indent="-457200"/>
            <a:r>
              <a:rPr lang="nl-BE" sz="2400"/>
              <a:t>The </a:t>
            </a:r>
            <a:r>
              <a:rPr lang="nl-BE" sz="2400" err="1"/>
              <a:t>mapping</a:t>
            </a:r>
            <a:r>
              <a:rPr lang="nl-BE" sz="2400"/>
              <a:t> </a:t>
            </a:r>
            <a:r>
              <a:rPr lang="nl-BE" sz="2400" err="1"/>
              <a:t>to</a:t>
            </a:r>
            <a:r>
              <a:rPr lang="nl-BE" sz="2400"/>
              <a:t> </a:t>
            </a:r>
            <a:r>
              <a:rPr lang="nl-BE" sz="2400" err="1"/>
              <a:t>the</a:t>
            </a:r>
            <a:r>
              <a:rPr lang="nl-BE" sz="2400"/>
              <a:t> </a:t>
            </a:r>
            <a:r>
              <a:rPr lang="nl-BE" sz="2400" err="1"/>
              <a:t>actual</a:t>
            </a:r>
            <a:r>
              <a:rPr lang="nl-BE" sz="2400"/>
              <a:t> </a:t>
            </a:r>
            <a:r>
              <a:rPr lang="nl-BE" sz="2400" err="1"/>
              <a:t>tables</a:t>
            </a:r>
            <a:r>
              <a:rPr lang="nl-BE" sz="2400"/>
              <a:t> in </a:t>
            </a:r>
            <a:r>
              <a:rPr lang="nl-BE" sz="2400" err="1"/>
              <a:t>SQLServer</a:t>
            </a:r>
            <a:r>
              <a:rPr lang="nl-BE" sz="2400"/>
              <a:t> is set</a:t>
            </a:r>
            <a:br>
              <a:rPr lang="nl-BE" sz="2400"/>
            </a:br>
            <a:r>
              <a:rPr lang="en-US" sz="1800" err="1">
                <a:solidFill>
                  <a:srgbClr val="000000"/>
                </a:solidFill>
                <a:latin typeface="Cascadia Mono" panose="020B0609020000020004" pitchFamily="49" charset="0"/>
              </a:rPr>
              <a:t>modelBuilder.Entity</a:t>
            </a:r>
            <a:r>
              <a:rPr lang="en-US" sz="1800">
                <a:solidFill>
                  <a:srgbClr val="000000"/>
                </a:solidFill>
                <a:latin typeface="Cascadia Mono" panose="020B0609020000020004" pitchFamily="49" charset="0"/>
              </a:rPr>
              <a:t>&lt;Customer&gt;().</a:t>
            </a:r>
            <a:r>
              <a:rPr lang="en-US" sz="1800" err="1">
                <a:solidFill>
                  <a:srgbClr val="000000"/>
                </a:solidFill>
                <a:latin typeface="Cascadia Mono" panose="020B0609020000020004" pitchFamily="49" charset="0"/>
              </a:rPr>
              <a:t>ToTable</a:t>
            </a:r>
            <a:r>
              <a:rPr lang="en-US" sz="1800">
                <a:solidFill>
                  <a:srgbClr val="000000"/>
                </a:solidFill>
                <a:latin typeface="Cascadia Mono" panose="020B0609020000020004" pitchFamily="49" charset="0"/>
              </a:rPr>
              <a:t>(</a:t>
            </a:r>
            <a:r>
              <a:rPr lang="en-US" sz="1800">
                <a:solidFill>
                  <a:srgbClr val="A31515"/>
                </a:solidFill>
                <a:latin typeface="Cascadia Mono" panose="020B0609020000020004" pitchFamily="49" charset="0"/>
              </a:rPr>
              <a:t>"Customer"</a:t>
            </a:r>
            <a:r>
              <a:rPr lang="en-US" sz="1800">
                <a:solidFill>
                  <a:srgbClr val="000000"/>
                </a:solidFill>
                <a:latin typeface="Cascadia Mono" panose="020B0609020000020004" pitchFamily="49" charset="0"/>
              </a:rPr>
              <a:t>);</a:t>
            </a:r>
            <a:endParaRPr lang="nl-BE" sz="2400"/>
          </a:p>
        </p:txBody>
      </p:sp>
      <p:sp>
        <p:nvSpPr>
          <p:cNvPr id="3" name="Title 2">
            <a:extLst>
              <a:ext uri="{FF2B5EF4-FFF2-40B4-BE49-F238E27FC236}">
                <a16:creationId xmlns:a16="http://schemas.microsoft.com/office/drawing/2014/main" id="{224312F1-221B-4D33-BD73-441DED81A0FB}"/>
              </a:ext>
            </a:extLst>
          </p:cNvPr>
          <p:cNvSpPr>
            <a:spLocks noGrp="1"/>
          </p:cNvSpPr>
          <p:nvPr>
            <p:ph type="title"/>
          </p:nvPr>
        </p:nvSpPr>
        <p:spPr/>
        <p:txBody>
          <a:bodyPr/>
          <a:lstStyle/>
          <a:p>
            <a:r>
              <a:rPr lang="nl-BE"/>
              <a:t>Database context</a:t>
            </a:r>
            <a:r>
              <a:rPr lang="nl-BE" sz="3600"/>
              <a:t> </a:t>
            </a:r>
            <a:r>
              <a:rPr lang="nl-BE" sz="1800"/>
              <a:t>(in </a:t>
            </a:r>
            <a:r>
              <a:rPr lang="nl-BE" sz="1800" err="1"/>
              <a:t>Shop.DAL</a:t>
            </a:r>
            <a:r>
              <a:rPr lang="nl-BE" sz="1800"/>
              <a:t>)  </a:t>
            </a:r>
          </a:p>
        </p:txBody>
      </p:sp>
      <p:sp>
        <p:nvSpPr>
          <p:cNvPr id="4" name="Slide Number Placeholder 3">
            <a:extLst>
              <a:ext uri="{FF2B5EF4-FFF2-40B4-BE49-F238E27FC236}">
                <a16:creationId xmlns:a16="http://schemas.microsoft.com/office/drawing/2014/main" id="{8F82CC42-0A06-4D73-9B52-4AFC327E358B}"/>
              </a:ext>
            </a:extLst>
          </p:cNvPr>
          <p:cNvSpPr>
            <a:spLocks noGrp="1"/>
          </p:cNvSpPr>
          <p:nvPr>
            <p:ph type="sldNum" sz="quarter" idx="16"/>
          </p:nvPr>
        </p:nvSpPr>
        <p:spPr/>
        <p:txBody>
          <a:bodyPr/>
          <a:lstStyle/>
          <a:p>
            <a:fld id="{3B80295F-48CD-49FC-897A-CCEC919B8070}" type="slidenum">
              <a:rPr lang="nl-BE" smtClean="0"/>
              <a:pPr/>
              <a:t>15</a:t>
            </a:fld>
            <a:endParaRPr lang="nl-BE"/>
          </a:p>
        </p:txBody>
      </p:sp>
      <p:pic>
        <p:nvPicPr>
          <p:cNvPr id="6" name="Picture 5">
            <a:extLst>
              <a:ext uri="{FF2B5EF4-FFF2-40B4-BE49-F238E27FC236}">
                <a16:creationId xmlns:a16="http://schemas.microsoft.com/office/drawing/2014/main" id="{E3A971FD-404C-435A-9897-0D2078993427}"/>
              </a:ext>
            </a:extLst>
          </p:cNvPr>
          <p:cNvPicPr>
            <a:picLocks noChangeAspect="1"/>
          </p:cNvPicPr>
          <p:nvPr/>
        </p:nvPicPr>
        <p:blipFill>
          <a:blip r:embed="rId2"/>
          <a:stretch>
            <a:fillRect/>
          </a:stretch>
        </p:blipFill>
        <p:spPr>
          <a:xfrm>
            <a:off x="10116225" y="1638300"/>
            <a:ext cx="1810698" cy="984075"/>
          </a:xfrm>
          <a:prstGeom prst="rect">
            <a:avLst/>
          </a:prstGeom>
        </p:spPr>
      </p:pic>
    </p:spTree>
    <p:extLst>
      <p:ext uri="{BB962C8B-B14F-4D97-AF65-F5344CB8AC3E}">
        <p14:creationId xmlns:p14="http://schemas.microsoft.com/office/powerpoint/2010/main" val="1422418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E9673AE-07E4-43E6-B1A7-FA67A34687AF}"/>
              </a:ext>
            </a:extLst>
          </p:cNvPr>
          <p:cNvSpPr>
            <a:spLocks noGrp="1"/>
          </p:cNvSpPr>
          <p:nvPr>
            <p:ph type="title"/>
          </p:nvPr>
        </p:nvSpPr>
        <p:spPr/>
        <p:txBody>
          <a:bodyPr/>
          <a:lstStyle/>
          <a:p>
            <a:r>
              <a:rPr lang="nl-BE" err="1"/>
              <a:t>ShopContext.cs</a:t>
            </a:r>
            <a:r>
              <a:rPr lang="nl-BE"/>
              <a:t> </a:t>
            </a:r>
            <a:r>
              <a:rPr lang="nl-BE" sz="1800"/>
              <a:t>(in </a:t>
            </a:r>
            <a:r>
              <a:rPr lang="nl-BE" sz="1800" err="1"/>
              <a:t>Shop.DAL</a:t>
            </a:r>
            <a:r>
              <a:rPr lang="nl-BE" sz="1800"/>
              <a:t>) </a:t>
            </a:r>
          </a:p>
        </p:txBody>
      </p:sp>
      <p:sp>
        <p:nvSpPr>
          <p:cNvPr id="4" name="Slide Number Placeholder 3">
            <a:extLst>
              <a:ext uri="{FF2B5EF4-FFF2-40B4-BE49-F238E27FC236}">
                <a16:creationId xmlns:a16="http://schemas.microsoft.com/office/drawing/2014/main" id="{C79420D8-7E8B-45AF-8D85-0C7D1BD048B5}"/>
              </a:ext>
            </a:extLst>
          </p:cNvPr>
          <p:cNvSpPr>
            <a:spLocks noGrp="1"/>
          </p:cNvSpPr>
          <p:nvPr>
            <p:ph type="sldNum" sz="quarter" idx="16"/>
          </p:nvPr>
        </p:nvSpPr>
        <p:spPr/>
        <p:txBody>
          <a:bodyPr/>
          <a:lstStyle/>
          <a:p>
            <a:fld id="{3B80295F-48CD-49FC-897A-CCEC919B8070}" type="slidenum">
              <a:rPr lang="nl-BE" smtClean="0"/>
              <a:pPr/>
              <a:t>16</a:t>
            </a:fld>
            <a:endParaRPr lang="nl-BE"/>
          </a:p>
        </p:txBody>
      </p:sp>
      <p:pic>
        <p:nvPicPr>
          <p:cNvPr id="6" name="Afbeelding 5">
            <a:extLst>
              <a:ext uri="{FF2B5EF4-FFF2-40B4-BE49-F238E27FC236}">
                <a16:creationId xmlns:a16="http://schemas.microsoft.com/office/drawing/2014/main" id="{71664B40-86CD-477C-9B11-CC379CB8AAF8}"/>
              </a:ext>
            </a:extLst>
          </p:cNvPr>
          <p:cNvPicPr>
            <a:picLocks noChangeAspect="1"/>
          </p:cNvPicPr>
          <p:nvPr/>
        </p:nvPicPr>
        <p:blipFill>
          <a:blip r:embed="rId3"/>
          <a:stretch>
            <a:fillRect/>
          </a:stretch>
        </p:blipFill>
        <p:spPr>
          <a:xfrm>
            <a:off x="620746" y="1789508"/>
            <a:ext cx="6402624" cy="4602560"/>
          </a:xfrm>
          <a:prstGeom prst="rect">
            <a:avLst/>
          </a:prstGeom>
        </p:spPr>
      </p:pic>
    </p:spTree>
    <p:extLst>
      <p:ext uri="{BB962C8B-B14F-4D97-AF65-F5344CB8AC3E}">
        <p14:creationId xmlns:p14="http://schemas.microsoft.com/office/powerpoint/2010/main" val="260901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EA032D-DBAD-4E0D-A159-38020C5DEA46}"/>
              </a:ext>
            </a:extLst>
          </p:cNvPr>
          <p:cNvSpPr>
            <a:spLocks noGrp="1"/>
          </p:cNvSpPr>
          <p:nvPr>
            <p:ph type="body" sz="quarter" idx="17"/>
          </p:nvPr>
        </p:nvSpPr>
        <p:spPr/>
        <p:txBody>
          <a:bodyPr/>
          <a:lstStyle/>
          <a:p>
            <a:r>
              <a:rPr lang="nl-BE" err="1"/>
              <a:t>Shop.API</a:t>
            </a:r>
            <a:r>
              <a:rPr lang="nl-BE"/>
              <a:t> Project</a:t>
            </a:r>
          </a:p>
          <a:p>
            <a:r>
              <a:rPr lang="nl-BE" err="1"/>
              <a:t>Startup.cs</a:t>
            </a:r>
            <a:endParaRPr lang="nl-BE"/>
          </a:p>
          <a:p>
            <a:pPr lvl="1"/>
            <a:r>
              <a:rPr lang="nl-BE"/>
              <a:t>ConfigureServices</a:t>
            </a:r>
          </a:p>
          <a:p>
            <a:pPr lvl="1"/>
            <a:endParaRPr lang="nl-BE"/>
          </a:p>
          <a:p>
            <a:pPr lvl="1"/>
            <a:endParaRPr lang="nl-BE"/>
          </a:p>
        </p:txBody>
      </p:sp>
      <p:sp>
        <p:nvSpPr>
          <p:cNvPr id="3" name="Title 2">
            <a:extLst>
              <a:ext uri="{FF2B5EF4-FFF2-40B4-BE49-F238E27FC236}">
                <a16:creationId xmlns:a16="http://schemas.microsoft.com/office/drawing/2014/main" id="{7952A428-BE54-49CD-A7F4-82737903BCC0}"/>
              </a:ext>
            </a:extLst>
          </p:cNvPr>
          <p:cNvSpPr>
            <a:spLocks noGrp="1"/>
          </p:cNvSpPr>
          <p:nvPr>
            <p:ph type="title"/>
          </p:nvPr>
        </p:nvSpPr>
        <p:spPr/>
        <p:txBody>
          <a:bodyPr/>
          <a:lstStyle/>
          <a:p>
            <a:r>
              <a:rPr lang="nl-BE"/>
              <a:t>Register the database context </a:t>
            </a:r>
            <a:r>
              <a:rPr lang="nl-BE" sz="1800"/>
              <a:t>(in </a:t>
            </a:r>
            <a:r>
              <a:rPr lang="nl-BE" sz="1800" err="1"/>
              <a:t>Shop.API</a:t>
            </a:r>
            <a:r>
              <a:rPr lang="nl-BE" sz="1800"/>
              <a:t>)</a:t>
            </a:r>
          </a:p>
        </p:txBody>
      </p:sp>
      <p:sp>
        <p:nvSpPr>
          <p:cNvPr id="4" name="Slide Number Placeholder 3">
            <a:extLst>
              <a:ext uri="{FF2B5EF4-FFF2-40B4-BE49-F238E27FC236}">
                <a16:creationId xmlns:a16="http://schemas.microsoft.com/office/drawing/2014/main" id="{2C18E532-6345-4166-AA13-BEB3015C3438}"/>
              </a:ext>
            </a:extLst>
          </p:cNvPr>
          <p:cNvSpPr>
            <a:spLocks noGrp="1"/>
          </p:cNvSpPr>
          <p:nvPr>
            <p:ph type="sldNum" sz="quarter" idx="16"/>
          </p:nvPr>
        </p:nvSpPr>
        <p:spPr/>
        <p:txBody>
          <a:bodyPr/>
          <a:lstStyle/>
          <a:p>
            <a:fld id="{3B80295F-48CD-49FC-897A-CCEC919B8070}" type="slidenum">
              <a:rPr lang="nl-BE" smtClean="0"/>
              <a:pPr/>
              <a:t>17</a:t>
            </a:fld>
            <a:endParaRPr lang="nl-BE"/>
          </a:p>
        </p:txBody>
      </p:sp>
      <p:pic>
        <p:nvPicPr>
          <p:cNvPr id="7" name="Afbeelding 6">
            <a:extLst>
              <a:ext uri="{FF2B5EF4-FFF2-40B4-BE49-F238E27FC236}">
                <a16:creationId xmlns:a16="http://schemas.microsoft.com/office/drawing/2014/main" id="{ADDB5740-3E82-4B44-B1BE-CCF00981A20E}"/>
              </a:ext>
            </a:extLst>
          </p:cNvPr>
          <p:cNvPicPr>
            <a:picLocks noChangeAspect="1"/>
          </p:cNvPicPr>
          <p:nvPr/>
        </p:nvPicPr>
        <p:blipFill>
          <a:blip r:embed="rId3"/>
          <a:stretch>
            <a:fillRect/>
          </a:stretch>
        </p:blipFill>
        <p:spPr>
          <a:xfrm>
            <a:off x="720315" y="3220744"/>
            <a:ext cx="7086600" cy="2609850"/>
          </a:xfrm>
          <a:prstGeom prst="rect">
            <a:avLst/>
          </a:prstGeom>
        </p:spPr>
      </p:pic>
      <p:sp>
        <p:nvSpPr>
          <p:cNvPr id="6" name="Rectangle 5">
            <a:extLst>
              <a:ext uri="{FF2B5EF4-FFF2-40B4-BE49-F238E27FC236}">
                <a16:creationId xmlns:a16="http://schemas.microsoft.com/office/drawing/2014/main" id="{9CCCDEDC-A854-44CD-B38B-F72440FEE5F8}"/>
              </a:ext>
            </a:extLst>
          </p:cNvPr>
          <p:cNvSpPr/>
          <p:nvPr/>
        </p:nvSpPr>
        <p:spPr>
          <a:xfrm>
            <a:off x="2723745" y="4367719"/>
            <a:ext cx="3180944" cy="223736"/>
          </a:xfrm>
          <a:prstGeom prst="rect">
            <a:avLst/>
          </a:prstGeom>
          <a:noFill/>
          <a:ln w="19050">
            <a:solidFill>
              <a:srgbClr val="F04C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8B06098A-5562-4119-BA5A-2B8F04A45968}"/>
              </a:ext>
            </a:extLst>
          </p:cNvPr>
          <p:cNvCxnSpPr/>
          <p:nvPr/>
        </p:nvCxnSpPr>
        <p:spPr>
          <a:xfrm>
            <a:off x="5904689" y="4474723"/>
            <a:ext cx="11770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176559D-B5F5-4D49-8497-33AF9F6AC6E6}"/>
              </a:ext>
            </a:extLst>
          </p:cNvPr>
          <p:cNvSpPr txBox="1"/>
          <p:nvPr/>
        </p:nvSpPr>
        <p:spPr>
          <a:xfrm>
            <a:off x="7149828" y="4299623"/>
            <a:ext cx="4538422" cy="369332"/>
          </a:xfrm>
          <a:prstGeom prst="rect">
            <a:avLst/>
          </a:prstGeom>
          <a:noFill/>
        </p:spPr>
        <p:txBody>
          <a:bodyPr wrap="none" rtlCol="0">
            <a:spAutoFit/>
          </a:bodyPr>
          <a:lstStyle/>
          <a:p>
            <a:r>
              <a:rPr lang="en-US"/>
              <a:t>Needs to be registered in </a:t>
            </a:r>
            <a:r>
              <a:rPr lang="en-US" err="1"/>
              <a:t>appsettings.json</a:t>
            </a:r>
            <a:endParaRPr lang="en-US"/>
          </a:p>
        </p:txBody>
      </p:sp>
    </p:spTree>
    <p:extLst>
      <p:ext uri="{BB962C8B-B14F-4D97-AF65-F5344CB8AC3E}">
        <p14:creationId xmlns:p14="http://schemas.microsoft.com/office/powerpoint/2010/main" val="4874688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a:extLst>
              <a:ext uri="{FF2B5EF4-FFF2-40B4-BE49-F238E27FC236}">
                <a16:creationId xmlns:a16="http://schemas.microsoft.com/office/drawing/2014/main" id="{937B4076-4A7B-4CDA-9C0C-7D70B5D2AC95}"/>
              </a:ext>
            </a:extLst>
          </p:cNvPr>
          <p:cNvSpPr>
            <a:spLocks noGrp="1"/>
          </p:cNvSpPr>
          <p:nvPr>
            <p:ph type="body" sz="quarter" idx="17"/>
          </p:nvPr>
        </p:nvSpPr>
        <p:spPr/>
        <p:txBody>
          <a:bodyPr/>
          <a:lstStyle/>
          <a:p>
            <a:r>
              <a:rPr lang="nl-NL"/>
              <a:t>Right click (</a:t>
            </a:r>
            <a:r>
              <a:rPr lang="nl-NL" err="1"/>
              <a:t>localdb</a:t>
            </a:r>
            <a:r>
              <a:rPr lang="nl-NL"/>
              <a:t>)\</a:t>
            </a:r>
            <a:r>
              <a:rPr lang="nl-NL" err="1"/>
              <a:t>MSSQLLocalDB</a:t>
            </a:r>
            <a:r>
              <a:rPr lang="nl-NL"/>
              <a:t> </a:t>
            </a:r>
            <a:r>
              <a:rPr lang="nl-NL" err="1"/>
              <a:t>and</a:t>
            </a:r>
            <a:r>
              <a:rPr lang="nl-NL"/>
              <a:t> </a:t>
            </a:r>
            <a:r>
              <a:rPr lang="nl-NL" err="1"/>
              <a:t>choose</a:t>
            </a:r>
            <a:r>
              <a:rPr lang="nl-NL"/>
              <a:t> ‘</a:t>
            </a:r>
            <a:r>
              <a:rPr lang="nl-NL" err="1"/>
              <a:t>properties</a:t>
            </a:r>
            <a:r>
              <a:rPr lang="nl-NL"/>
              <a:t>’</a:t>
            </a:r>
          </a:p>
          <a:p>
            <a:r>
              <a:rPr lang="nl-NL"/>
              <a:t>Copy </a:t>
            </a:r>
            <a:r>
              <a:rPr lang="nl-NL" err="1"/>
              <a:t>the</a:t>
            </a:r>
            <a:r>
              <a:rPr lang="nl-NL"/>
              <a:t> </a:t>
            </a:r>
            <a:r>
              <a:rPr lang="nl-NL" err="1"/>
              <a:t>connection</a:t>
            </a:r>
            <a:r>
              <a:rPr lang="nl-NL"/>
              <a:t> string</a:t>
            </a:r>
          </a:p>
          <a:p>
            <a:endParaRPr lang="nl-NL"/>
          </a:p>
          <a:p>
            <a:endParaRPr lang="fr-BE"/>
          </a:p>
        </p:txBody>
      </p:sp>
      <p:sp>
        <p:nvSpPr>
          <p:cNvPr id="3" name="Titel 2">
            <a:extLst>
              <a:ext uri="{FF2B5EF4-FFF2-40B4-BE49-F238E27FC236}">
                <a16:creationId xmlns:a16="http://schemas.microsoft.com/office/drawing/2014/main" id="{93B8FC8E-053A-437C-9B65-6074E150BC1D}"/>
              </a:ext>
            </a:extLst>
          </p:cNvPr>
          <p:cNvSpPr>
            <a:spLocks noGrp="1"/>
          </p:cNvSpPr>
          <p:nvPr>
            <p:ph type="title"/>
          </p:nvPr>
        </p:nvSpPr>
        <p:spPr/>
        <p:txBody>
          <a:bodyPr/>
          <a:lstStyle/>
          <a:p>
            <a:r>
              <a:rPr lang="nl-NL"/>
              <a:t>Get </a:t>
            </a:r>
            <a:r>
              <a:rPr lang="nl-NL" dirty="0" err="1"/>
              <a:t>the</a:t>
            </a:r>
            <a:r>
              <a:rPr lang="nl-NL"/>
              <a:t> </a:t>
            </a:r>
            <a:r>
              <a:rPr lang="nl-NL" err="1"/>
              <a:t>connectionstring</a:t>
            </a:r>
            <a:endParaRPr lang="fr-BE"/>
          </a:p>
        </p:txBody>
      </p:sp>
      <p:sp>
        <p:nvSpPr>
          <p:cNvPr id="4" name="Tijdelijke aanduiding voor dianummer 3">
            <a:extLst>
              <a:ext uri="{FF2B5EF4-FFF2-40B4-BE49-F238E27FC236}">
                <a16:creationId xmlns:a16="http://schemas.microsoft.com/office/drawing/2014/main" id="{646D43B8-5A3D-443D-AACE-3185ADED8185}"/>
              </a:ext>
            </a:extLst>
          </p:cNvPr>
          <p:cNvSpPr>
            <a:spLocks noGrp="1"/>
          </p:cNvSpPr>
          <p:nvPr>
            <p:ph type="sldNum" sz="quarter" idx="16"/>
          </p:nvPr>
        </p:nvSpPr>
        <p:spPr/>
        <p:txBody>
          <a:bodyPr/>
          <a:lstStyle/>
          <a:p>
            <a:fld id="{3B80295F-48CD-49FC-897A-CCEC919B8070}" type="slidenum">
              <a:rPr lang="nl-BE" smtClean="0"/>
              <a:pPr/>
              <a:t>18</a:t>
            </a:fld>
            <a:endParaRPr lang="nl-BE"/>
          </a:p>
        </p:txBody>
      </p:sp>
      <p:pic>
        <p:nvPicPr>
          <p:cNvPr id="8" name="Afbeelding 7">
            <a:extLst>
              <a:ext uri="{FF2B5EF4-FFF2-40B4-BE49-F238E27FC236}">
                <a16:creationId xmlns:a16="http://schemas.microsoft.com/office/drawing/2014/main" id="{B93E3748-6B60-4471-87F6-97AA4DA78683}"/>
              </a:ext>
            </a:extLst>
          </p:cNvPr>
          <p:cNvPicPr>
            <a:picLocks noChangeAspect="1"/>
          </p:cNvPicPr>
          <p:nvPr/>
        </p:nvPicPr>
        <p:blipFill>
          <a:blip r:embed="rId2"/>
          <a:stretch>
            <a:fillRect/>
          </a:stretch>
        </p:blipFill>
        <p:spPr>
          <a:xfrm>
            <a:off x="2045599" y="2996952"/>
            <a:ext cx="3895451" cy="1944216"/>
          </a:xfrm>
          <a:prstGeom prst="rect">
            <a:avLst/>
          </a:prstGeom>
        </p:spPr>
      </p:pic>
      <p:pic>
        <p:nvPicPr>
          <p:cNvPr id="10" name="Afbeelding 9">
            <a:extLst>
              <a:ext uri="{FF2B5EF4-FFF2-40B4-BE49-F238E27FC236}">
                <a16:creationId xmlns:a16="http://schemas.microsoft.com/office/drawing/2014/main" id="{ED03479A-228D-4AF3-B5BC-AA62767925DD}"/>
              </a:ext>
            </a:extLst>
          </p:cNvPr>
          <p:cNvPicPr>
            <a:picLocks noChangeAspect="1"/>
          </p:cNvPicPr>
          <p:nvPr/>
        </p:nvPicPr>
        <p:blipFill>
          <a:blip r:embed="rId3"/>
          <a:stretch>
            <a:fillRect/>
          </a:stretch>
        </p:blipFill>
        <p:spPr>
          <a:xfrm>
            <a:off x="6473053" y="2996952"/>
            <a:ext cx="3697333" cy="1944216"/>
          </a:xfrm>
          <a:prstGeom prst="rect">
            <a:avLst/>
          </a:prstGeom>
        </p:spPr>
      </p:pic>
    </p:spTree>
    <p:extLst>
      <p:ext uri="{BB962C8B-B14F-4D97-AF65-F5344CB8AC3E}">
        <p14:creationId xmlns:p14="http://schemas.microsoft.com/office/powerpoint/2010/main" val="67701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97E0D1B-DB72-4B8E-B0D5-56385BF64726}"/>
              </a:ext>
            </a:extLst>
          </p:cNvPr>
          <p:cNvSpPr>
            <a:spLocks noGrp="1"/>
          </p:cNvSpPr>
          <p:nvPr>
            <p:ph type="body" sz="quarter" idx="17"/>
          </p:nvPr>
        </p:nvSpPr>
        <p:spPr/>
        <p:txBody>
          <a:bodyPr/>
          <a:lstStyle/>
          <a:p>
            <a:r>
              <a:rPr lang="nl-BE"/>
              <a:t>Open </a:t>
            </a:r>
            <a:r>
              <a:rPr lang="nl-BE" err="1"/>
              <a:t>appsettings.json</a:t>
            </a:r>
            <a:br>
              <a:rPr lang="nl-BE"/>
            </a:br>
            <a:endParaRPr lang="nl-BE"/>
          </a:p>
          <a:p>
            <a:r>
              <a:rPr lang="nl-BE" err="1"/>
              <a:t>Add</a:t>
            </a:r>
            <a:r>
              <a:rPr lang="nl-BE"/>
              <a:t> </a:t>
            </a:r>
            <a:r>
              <a:rPr lang="nl-BE" err="1"/>
              <a:t>ConnectionStrings</a:t>
            </a:r>
            <a:r>
              <a:rPr lang="nl-BE"/>
              <a:t> </a:t>
            </a:r>
            <a:br>
              <a:rPr lang="nl-BE"/>
            </a:br>
            <a:r>
              <a:rPr lang="nl-BE" err="1"/>
              <a:t>Add</a:t>
            </a:r>
            <a:r>
              <a:rPr lang="nl-BE"/>
              <a:t> </a:t>
            </a:r>
            <a:r>
              <a:rPr lang="nl-BE" err="1"/>
              <a:t>DefaultConnection</a:t>
            </a:r>
            <a:r>
              <a:rPr lang="nl-BE"/>
              <a:t> </a:t>
            </a:r>
            <a:r>
              <a:rPr lang="nl-BE" err="1"/>
              <a:t>key-value</a:t>
            </a:r>
            <a:r>
              <a:rPr lang="nl-BE"/>
              <a:t> pair</a:t>
            </a:r>
          </a:p>
          <a:p>
            <a:pPr lvl="1"/>
            <a:r>
              <a:rPr lang="nl-BE" sz="2400"/>
              <a:t>Paste </a:t>
            </a:r>
            <a:r>
              <a:rPr lang="nl-BE" sz="2400" err="1"/>
              <a:t>the</a:t>
            </a:r>
            <a:r>
              <a:rPr lang="nl-BE" sz="2400"/>
              <a:t> </a:t>
            </a:r>
            <a:r>
              <a:rPr lang="nl-BE" sz="2400" err="1"/>
              <a:t>retrieved</a:t>
            </a:r>
            <a:r>
              <a:rPr lang="nl-BE" sz="2400"/>
              <a:t> </a:t>
            </a:r>
            <a:r>
              <a:rPr lang="nl-BE" sz="2400" err="1"/>
              <a:t>connection</a:t>
            </a:r>
            <a:r>
              <a:rPr lang="nl-BE" sz="2400"/>
              <a:t> string</a:t>
            </a:r>
          </a:p>
          <a:p>
            <a:pPr lvl="1"/>
            <a:r>
              <a:rPr lang="nl-BE" sz="2400"/>
              <a:t>Change </a:t>
            </a:r>
            <a:r>
              <a:rPr lang="nl-BE" sz="2400" err="1"/>
              <a:t>Initial</a:t>
            </a:r>
            <a:r>
              <a:rPr lang="nl-BE" sz="2400"/>
              <a:t> </a:t>
            </a:r>
            <a:r>
              <a:rPr lang="nl-BE" sz="2400" err="1"/>
              <a:t>Catalog</a:t>
            </a:r>
            <a:r>
              <a:rPr lang="nl-BE" sz="2400"/>
              <a:t> </a:t>
            </a:r>
            <a:r>
              <a:rPr lang="nl-BE" sz="2400" err="1"/>
              <a:t>from</a:t>
            </a:r>
            <a:r>
              <a:rPr lang="nl-BE" sz="2400"/>
              <a:t> master </a:t>
            </a:r>
            <a:r>
              <a:rPr lang="nl-BE" sz="2400" err="1"/>
              <a:t>to</a:t>
            </a:r>
            <a:r>
              <a:rPr lang="nl-BE" sz="2400"/>
              <a:t> ‘</a:t>
            </a:r>
            <a:r>
              <a:rPr lang="nl-BE" sz="2400" err="1"/>
              <a:t>ShopAPI</a:t>
            </a:r>
            <a:r>
              <a:rPr lang="nl-BE" sz="2400"/>
              <a:t>’ = database name</a:t>
            </a:r>
          </a:p>
          <a:p>
            <a:endParaRPr lang="nl-BE"/>
          </a:p>
        </p:txBody>
      </p:sp>
      <p:sp>
        <p:nvSpPr>
          <p:cNvPr id="3" name="Title 2">
            <a:extLst>
              <a:ext uri="{FF2B5EF4-FFF2-40B4-BE49-F238E27FC236}">
                <a16:creationId xmlns:a16="http://schemas.microsoft.com/office/drawing/2014/main" id="{97276587-FCB6-491E-8293-E146B656A6BE}"/>
              </a:ext>
            </a:extLst>
          </p:cNvPr>
          <p:cNvSpPr>
            <a:spLocks noGrp="1"/>
          </p:cNvSpPr>
          <p:nvPr>
            <p:ph type="title"/>
          </p:nvPr>
        </p:nvSpPr>
        <p:spPr/>
        <p:txBody>
          <a:bodyPr/>
          <a:lstStyle/>
          <a:p>
            <a:r>
              <a:rPr lang="nl-BE" err="1"/>
              <a:t>DefaultConnection</a:t>
            </a:r>
            <a:r>
              <a:rPr lang="nl-BE"/>
              <a:t> </a:t>
            </a:r>
            <a:r>
              <a:rPr lang="nl-BE" sz="1800"/>
              <a:t>(in </a:t>
            </a:r>
            <a:r>
              <a:rPr lang="nl-BE" sz="1800" err="1"/>
              <a:t>Shop.API</a:t>
            </a:r>
            <a:r>
              <a:rPr lang="nl-BE" sz="1800"/>
              <a:t>)</a:t>
            </a:r>
          </a:p>
        </p:txBody>
      </p:sp>
      <p:sp>
        <p:nvSpPr>
          <p:cNvPr id="4" name="Slide Number Placeholder 3">
            <a:extLst>
              <a:ext uri="{FF2B5EF4-FFF2-40B4-BE49-F238E27FC236}">
                <a16:creationId xmlns:a16="http://schemas.microsoft.com/office/drawing/2014/main" id="{9C7B4F2D-1D03-416C-A025-A7B1E020B163}"/>
              </a:ext>
            </a:extLst>
          </p:cNvPr>
          <p:cNvSpPr>
            <a:spLocks noGrp="1"/>
          </p:cNvSpPr>
          <p:nvPr>
            <p:ph type="sldNum" sz="quarter" idx="16"/>
          </p:nvPr>
        </p:nvSpPr>
        <p:spPr/>
        <p:txBody>
          <a:bodyPr/>
          <a:lstStyle/>
          <a:p>
            <a:fld id="{3B80295F-48CD-49FC-897A-CCEC919B8070}" type="slidenum">
              <a:rPr lang="nl-BE" smtClean="0"/>
              <a:pPr/>
              <a:t>19</a:t>
            </a:fld>
            <a:endParaRPr lang="nl-BE"/>
          </a:p>
        </p:txBody>
      </p:sp>
      <p:graphicFrame>
        <p:nvGraphicFramePr>
          <p:cNvPr id="5" name="Table 5">
            <a:extLst>
              <a:ext uri="{FF2B5EF4-FFF2-40B4-BE49-F238E27FC236}">
                <a16:creationId xmlns:a16="http://schemas.microsoft.com/office/drawing/2014/main" id="{2A4C4444-6CC8-407F-A142-C184F74D4171}"/>
              </a:ext>
            </a:extLst>
          </p:cNvPr>
          <p:cNvGraphicFramePr>
            <a:graphicFrameLocks noGrp="1"/>
          </p:cNvGraphicFramePr>
          <p:nvPr>
            <p:extLst>
              <p:ext uri="{D42A27DB-BD31-4B8C-83A1-F6EECF244321}">
                <p14:modId xmlns:p14="http://schemas.microsoft.com/office/powerpoint/2010/main" val="851144063"/>
              </p:ext>
            </p:extLst>
          </p:nvPr>
        </p:nvGraphicFramePr>
        <p:xfrm>
          <a:off x="1023140" y="4185433"/>
          <a:ext cx="8419600" cy="2013830"/>
        </p:xfrm>
        <a:graphic>
          <a:graphicData uri="http://schemas.openxmlformats.org/drawingml/2006/table">
            <a:tbl>
              <a:tblPr firstRow="1" bandRow="1">
                <a:tableStyleId>{5C22544A-7EE6-4342-B048-85BDC9FD1C3A}</a:tableStyleId>
              </a:tblPr>
              <a:tblGrid>
                <a:gridCol w="8419600">
                  <a:extLst>
                    <a:ext uri="{9D8B030D-6E8A-4147-A177-3AD203B41FA5}">
                      <a16:colId xmlns:a16="http://schemas.microsoft.com/office/drawing/2014/main" val="3666317907"/>
                    </a:ext>
                  </a:extLst>
                </a:gridCol>
              </a:tblGrid>
              <a:tr h="2013830">
                <a:tc>
                  <a:txBody>
                    <a:bodyPr/>
                    <a:lstStyle/>
                    <a:p>
                      <a:r>
                        <a:rPr lang="fr-BE" sz="1400">
                          <a:solidFill>
                            <a:srgbClr val="000000"/>
                          </a:solidFill>
                          <a:latin typeface="Consolas" panose="020B0609020204030204" pitchFamily="49" charset="0"/>
                        </a:rPr>
                        <a:t>{</a:t>
                      </a:r>
                    </a:p>
                    <a:p>
                      <a:r>
                        <a:rPr lang="fr-BE" sz="1400">
                          <a:solidFill>
                            <a:srgbClr val="000000"/>
                          </a:solidFill>
                          <a:latin typeface="Consolas" panose="020B0609020204030204" pitchFamily="49" charset="0"/>
                        </a:rPr>
                        <a:t>  </a:t>
                      </a:r>
                      <a:r>
                        <a:rPr lang="fr-BE" sz="1400">
                          <a:solidFill>
                            <a:srgbClr val="2E75B6"/>
                          </a:solidFill>
                          <a:latin typeface="Consolas" panose="020B0609020204030204" pitchFamily="49" charset="0"/>
                        </a:rPr>
                        <a:t>"</a:t>
                      </a:r>
                      <a:r>
                        <a:rPr lang="fr-BE" sz="1400" err="1">
                          <a:solidFill>
                            <a:srgbClr val="2E75B6"/>
                          </a:solidFill>
                          <a:latin typeface="Consolas" panose="020B0609020204030204" pitchFamily="49" charset="0"/>
                        </a:rPr>
                        <a:t>ConnectionStrings</a:t>
                      </a:r>
                      <a:r>
                        <a:rPr lang="fr-BE" sz="1400">
                          <a:solidFill>
                            <a:srgbClr val="2E75B6"/>
                          </a:solidFill>
                          <a:latin typeface="Consolas" panose="020B0609020204030204" pitchFamily="49" charset="0"/>
                        </a:rPr>
                        <a:t>"</a:t>
                      </a:r>
                      <a:r>
                        <a:rPr lang="fr-BE" sz="1400">
                          <a:solidFill>
                            <a:srgbClr val="000000"/>
                          </a:solidFill>
                          <a:latin typeface="Consolas" panose="020B0609020204030204" pitchFamily="49" charset="0"/>
                        </a:rPr>
                        <a:t>: {</a:t>
                      </a:r>
                    </a:p>
                    <a:p>
                      <a:r>
                        <a:rPr lang="fr-BE" sz="1400">
                          <a:solidFill>
                            <a:srgbClr val="000000"/>
                          </a:solidFill>
                          <a:latin typeface="Consolas" panose="020B0609020204030204" pitchFamily="49" charset="0"/>
                        </a:rPr>
                        <a:t>    </a:t>
                      </a:r>
                      <a:r>
                        <a:rPr lang="fr-BE" sz="1400">
                          <a:solidFill>
                            <a:srgbClr val="2E75B6"/>
                          </a:solidFill>
                          <a:latin typeface="Consolas" panose="020B0609020204030204" pitchFamily="49" charset="0"/>
                        </a:rPr>
                        <a:t>"</a:t>
                      </a:r>
                      <a:r>
                        <a:rPr lang="fr-BE" sz="1400" err="1">
                          <a:solidFill>
                            <a:srgbClr val="2E75B6"/>
                          </a:solidFill>
                          <a:latin typeface="Consolas" panose="020B0609020204030204" pitchFamily="49" charset="0"/>
                        </a:rPr>
                        <a:t>DefaultConnection</a:t>
                      </a:r>
                      <a:r>
                        <a:rPr lang="fr-BE" sz="1400">
                          <a:solidFill>
                            <a:srgbClr val="2E75B6"/>
                          </a:solidFill>
                          <a:latin typeface="Consolas" panose="020B0609020204030204" pitchFamily="49" charset="0"/>
                        </a:rPr>
                        <a:t>"</a:t>
                      </a:r>
                      <a:r>
                        <a:rPr lang="fr-BE" sz="1400">
                          <a:solidFill>
                            <a:srgbClr val="000000"/>
                          </a:solidFill>
                          <a:latin typeface="Consolas" panose="020B0609020204030204" pitchFamily="49" charset="0"/>
                        </a:rPr>
                        <a:t>: </a:t>
                      </a:r>
                      <a:r>
                        <a:rPr lang="fr-BE" sz="1400">
                          <a:solidFill>
                            <a:srgbClr val="A31515"/>
                          </a:solidFill>
                          <a:latin typeface="Consolas" panose="020B0609020204030204" pitchFamily="49" charset="0"/>
                        </a:rPr>
                        <a:t>"Data Source=(</a:t>
                      </a:r>
                      <a:r>
                        <a:rPr lang="fr-BE" sz="1400" err="1">
                          <a:solidFill>
                            <a:srgbClr val="A31515"/>
                          </a:solidFill>
                          <a:latin typeface="Consolas" panose="020B0609020204030204" pitchFamily="49" charset="0"/>
                        </a:rPr>
                        <a:t>localdb</a:t>
                      </a:r>
                      <a:r>
                        <a:rPr lang="fr-BE" sz="1400">
                          <a:solidFill>
                            <a:srgbClr val="A31515"/>
                          </a:solidFill>
                          <a:latin typeface="Consolas" panose="020B0609020204030204" pitchFamily="49" charset="0"/>
                        </a:rPr>
                        <a:t>)\\</a:t>
                      </a:r>
                      <a:r>
                        <a:rPr lang="fr-BE" sz="1400" err="1">
                          <a:solidFill>
                            <a:srgbClr val="A31515"/>
                          </a:solidFill>
                          <a:latin typeface="Consolas" panose="020B0609020204030204" pitchFamily="49" charset="0"/>
                        </a:rPr>
                        <a:t>MSSQLLocalDB;Initial</a:t>
                      </a:r>
                      <a:r>
                        <a:rPr lang="fr-BE" sz="1400">
                          <a:solidFill>
                            <a:srgbClr val="A31515"/>
                          </a:solidFill>
                          <a:latin typeface="Consolas" panose="020B0609020204030204" pitchFamily="49" charset="0"/>
                        </a:rPr>
                        <a:t> </a:t>
                      </a:r>
                      <a:r>
                        <a:rPr lang="fr-BE" sz="1400" err="1">
                          <a:solidFill>
                            <a:srgbClr val="A31515"/>
                          </a:solidFill>
                          <a:latin typeface="Consolas" panose="020B0609020204030204" pitchFamily="49" charset="0"/>
                        </a:rPr>
                        <a:t>Catalog</a:t>
                      </a:r>
                      <a:r>
                        <a:rPr lang="fr-BE" sz="1400">
                          <a:solidFill>
                            <a:srgbClr val="A31515"/>
                          </a:solidFill>
                          <a:latin typeface="Consolas" panose="020B0609020204030204" pitchFamily="49" charset="0"/>
                        </a:rPr>
                        <a:t>=</a:t>
                      </a:r>
                      <a:r>
                        <a:rPr lang="fr-BE" sz="1400" err="1">
                          <a:solidFill>
                            <a:srgbClr val="A31515"/>
                          </a:solidFill>
                          <a:highlight>
                            <a:srgbClr val="FFFF00"/>
                          </a:highlight>
                          <a:latin typeface="Consolas" panose="020B0609020204030204" pitchFamily="49" charset="0"/>
                        </a:rPr>
                        <a:t>ShopAPI</a:t>
                      </a:r>
                      <a:r>
                        <a:rPr lang="fr-BE" sz="1400" err="1">
                          <a:solidFill>
                            <a:srgbClr val="A31515"/>
                          </a:solidFill>
                          <a:latin typeface="Consolas" panose="020B0609020204030204" pitchFamily="49" charset="0"/>
                        </a:rPr>
                        <a:t>;Integrated</a:t>
                      </a:r>
                      <a:r>
                        <a:rPr lang="fr-BE" sz="1400">
                          <a:solidFill>
                            <a:srgbClr val="A31515"/>
                          </a:solidFill>
                          <a:latin typeface="Consolas" panose="020B0609020204030204" pitchFamily="49" charset="0"/>
                        </a:rPr>
                        <a:t> Security=</a:t>
                      </a:r>
                      <a:r>
                        <a:rPr lang="fr-BE" sz="1400" err="1">
                          <a:solidFill>
                            <a:srgbClr val="A31515"/>
                          </a:solidFill>
                          <a:latin typeface="Consolas" panose="020B0609020204030204" pitchFamily="49" charset="0"/>
                        </a:rPr>
                        <a:t>True;Connect</a:t>
                      </a:r>
                      <a:r>
                        <a:rPr lang="fr-BE" sz="1400">
                          <a:solidFill>
                            <a:srgbClr val="A31515"/>
                          </a:solidFill>
                          <a:latin typeface="Consolas" panose="020B0609020204030204" pitchFamily="49" charset="0"/>
                        </a:rPr>
                        <a:t> Timeout=30;Encrypt=</a:t>
                      </a:r>
                      <a:r>
                        <a:rPr lang="fr-BE" sz="1400" err="1">
                          <a:solidFill>
                            <a:srgbClr val="A31515"/>
                          </a:solidFill>
                          <a:latin typeface="Consolas" panose="020B0609020204030204" pitchFamily="49" charset="0"/>
                        </a:rPr>
                        <a:t>False;TrustServerCertificate</a:t>
                      </a:r>
                      <a:r>
                        <a:rPr lang="fr-BE" sz="1400">
                          <a:solidFill>
                            <a:srgbClr val="A31515"/>
                          </a:solidFill>
                          <a:latin typeface="Consolas" panose="020B0609020204030204" pitchFamily="49" charset="0"/>
                        </a:rPr>
                        <a:t>=</a:t>
                      </a:r>
                      <a:r>
                        <a:rPr lang="fr-BE" sz="1400" err="1">
                          <a:solidFill>
                            <a:srgbClr val="A31515"/>
                          </a:solidFill>
                          <a:latin typeface="Consolas" panose="020B0609020204030204" pitchFamily="49" charset="0"/>
                        </a:rPr>
                        <a:t>False;ApplicationIntent</a:t>
                      </a:r>
                      <a:r>
                        <a:rPr lang="fr-BE" sz="1400">
                          <a:solidFill>
                            <a:srgbClr val="A31515"/>
                          </a:solidFill>
                          <a:latin typeface="Consolas" panose="020B0609020204030204" pitchFamily="49" charset="0"/>
                        </a:rPr>
                        <a:t>=</a:t>
                      </a:r>
                      <a:r>
                        <a:rPr lang="fr-BE" sz="1400" err="1">
                          <a:solidFill>
                            <a:srgbClr val="A31515"/>
                          </a:solidFill>
                          <a:latin typeface="Consolas" panose="020B0609020204030204" pitchFamily="49" charset="0"/>
                        </a:rPr>
                        <a:t>ReadWrite;MultiSubnetFailover</a:t>
                      </a:r>
                      <a:r>
                        <a:rPr lang="fr-BE" sz="1400">
                          <a:solidFill>
                            <a:srgbClr val="A31515"/>
                          </a:solidFill>
                          <a:latin typeface="Consolas" panose="020B0609020204030204" pitchFamily="49" charset="0"/>
                        </a:rPr>
                        <a:t>=False"</a:t>
                      </a:r>
                      <a:endParaRPr lang="fr-BE" sz="1400">
                        <a:solidFill>
                          <a:srgbClr val="000000"/>
                        </a:solidFill>
                        <a:latin typeface="Consolas" panose="020B0609020204030204" pitchFamily="49" charset="0"/>
                      </a:endParaRPr>
                    </a:p>
                    <a:p>
                      <a:r>
                        <a:rPr lang="fr-BE" sz="1400">
                          <a:solidFill>
                            <a:srgbClr val="000000"/>
                          </a:solidFill>
                          <a:latin typeface="Consolas" panose="020B0609020204030204" pitchFamily="49" charset="0"/>
                        </a:rPr>
                        <a:t>  },</a:t>
                      </a:r>
                    </a:p>
                    <a:p>
                      <a:r>
                        <a:rPr lang="fr-BE" sz="1400">
                          <a:solidFill>
                            <a:srgbClr val="000000"/>
                          </a:solidFill>
                          <a:latin typeface="Consolas" panose="020B0609020204030204" pitchFamily="49" charset="0"/>
                        </a:rPr>
                        <a:t>  </a:t>
                      </a:r>
                      <a:r>
                        <a:rPr lang="fr-BE" sz="1400">
                          <a:solidFill>
                            <a:srgbClr val="2E75B6"/>
                          </a:solidFill>
                          <a:latin typeface="Consolas" panose="020B0609020204030204" pitchFamily="49" charset="0"/>
                        </a:rPr>
                        <a:t>"</a:t>
                      </a:r>
                      <a:r>
                        <a:rPr lang="fr-BE" sz="1400" err="1">
                          <a:solidFill>
                            <a:srgbClr val="2E75B6"/>
                          </a:solidFill>
                          <a:latin typeface="Consolas" panose="020B0609020204030204" pitchFamily="49" charset="0"/>
                        </a:rPr>
                        <a:t>Logging</a:t>
                      </a:r>
                      <a:r>
                        <a:rPr lang="fr-BE" sz="1400">
                          <a:solidFill>
                            <a:srgbClr val="2E75B6"/>
                          </a:solidFill>
                          <a:latin typeface="Consolas" panose="020B0609020204030204" pitchFamily="49" charset="0"/>
                        </a:rPr>
                        <a:t>"</a:t>
                      </a:r>
                      <a:r>
                        <a:rPr lang="fr-BE" sz="1400">
                          <a:solidFill>
                            <a:srgbClr val="000000"/>
                          </a:solidFill>
                          <a:latin typeface="Consolas" panose="020B0609020204030204" pitchFamily="49" charset="0"/>
                        </a:rPr>
                        <a:t>: {</a:t>
                      </a:r>
                    </a:p>
                    <a:p>
                      <a:r>
                        <a:rPr lang="fr-BE" sz="1400">
                          <a:solidFill>
                            <a:srgbClr val="000000"/>
                          </a:solidFill>
                          <a:latin typeface="Consolas" panose="020B0609020204030204" pitchFamily="49" charset="0"/>
                        </a:rPr>
                        <a:t>    </a:t>
                      </a:r>
                      <a:r>
                        <a:rPr lang="fr-BE" sz="1400">
                          <a:solidFill>
                            <a:srgbClr val="2E75B6"/>
                          </a:solidFill>
                          <a:latin typeface="Consolas" panose="020B0609020204030204" pitchFamily="49" charset="0"/>
                        </a:rPr>
                        <a:t>...</a:t>
                      </a:r>
                      <a:endParaRPr lang="nl-BE" sz="1400"/>
                    </a:p>
                  </a:txBody>
                  <a:tcPr>
                    <a:noFill/>
                  </a:tcPr>
                </a:tc>
                <a:extLst>
                  <a:ext uri="{0D108BD9-81ED-4DB2-BD59-A6C34878D82A}">
                    <a16:rowId xmlns:a16="http://schemas.microsoft.com/office/drawing/2014/main" val="3893191352"/>
                  </a:ext>
                </a:extLst>
              </a:tr>
            </a:tbl>
          </a:graphicData>
        </a:graphic>
      </p:graphicFrame>
    </p:spTree>
    <p:extLst>
      <p:ext uri="{BB962C8B-B14F-4D97-AF65-F5344CB8AC3E}">
        <p14:creationId xmlns:p14="http://schemas.microsoft.com/office/powerpoint/2010/main" val="3962882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p:cNvSpPr>
            <a:spLocks noGrp="1"/>
          </p:cNvSpPr>
          <p:nvPr>
            <p:ph type="body" sz="quarter" idx="17"/>
          </p:nvPr>
        </p:nvSpPr>
        <p:spPr/>
        <p:txBody>
          <a:bodyPr>
            <a:normAutofit fontScale="85000" lnSpcReduction="20000"/>
          </a:bodyPr>
          <a:lstStyle/>
          <a:p>
            <a:r>
              <a:rPr lang="nl-NL"/>
              <a:t>Application Programming Interface</a:t>
            </a:r>
          </a:p>
          <a:p>
            <a:endParaRPr lang="nl-NL"/>
          </a:p>
          <a:p>
            <a:endParaRPr lang="nl-NL"/>
          </a:p>
          <a:p>
            <a:r>
              <a:rPr lang="en-US"/>
              <a:t>APIs let your product or service communicate with other products and services without having to know how they’re implemented or forcing you to constantly build new connectivity infrastructure. </a:t>
            </a:r>
          </a:p>
          <a:p>
            <a:endParaRPr lang="en-US"/>
          </a:p>
          <a:p>
            <a:r>
              <a:rPr lang="en-US"/>
              <a:t>APIs simplify how developers integrate new application components into an existing architecture,</a:t>
            </a:r>
          </a:p>
          <a:p>
            <a:r>
              <a:rPr lang="en-US"/>
              <a:t> </a:t>
            </a:r>
          </a:p>
          <a:p>
            <a:r>
              <a:rPr lang="en-US"/>
              <a:t>APIs are sometimes thought of as contracts, with documentation that represents an agreement between parties: If party 1 sends a remote request structured a particular way, this is how party 2’s software will respond.</a:t>
            </a:r>
            <a:br>
              <a:rPr lang="en-US"/>
            </a:br>
            <a:endParaRPr lang="en-US"/>
          </a:p>
          <a:p>
            <a:endParaRPr lang="en-US"/>
          </a:p>
          <a:p>
            <a:r>
              <a:rPr lang="en-US"/>
              <a:t>This can simplify app development, saving time and money.</a:t>
            </a:r>
            <a:endParaRPr lang="nl-NL"/>
          </a:p>
        </p:txBody>
      </p:sp>
      <p:sp>
        <p:nvSpPr>
          <p:cNvPr id="3" name="Titel 2"/>
          <p:cNvSpPr>
            <a:spLocks noGrp="1"/>
          </p:cNvSpPr>
          <p:nvPr>
            <p:ph type="title"/>
          </p:nvPr>
        </p:nvSpPr>
        <p:spPr/>
        <p:txBody>
          <a:bodyPr/>
          <a:lstStyle/>
          <a:p>
            <a:r>
              <a:rPr lang="nl-NL"/>
              <a:t>API?</a:t>
            </a:r>
          </a:p>
        </p:txBody>
      </p:sp>
      <p:sp>
        <p:nvSpPr>
          <p:cNvPr id="4" name="Tijdelijke aanduiding voor dianummer 3"/>
          <p:cNvSpPr>
            <a:spLocks noGrp="1"/>
          </p:cNvSpPr>
          <p:nvPr>
            <p:ph type="sldNum" sz="quarter" idx="16"/>
          </p:nvPr>
        </p:nvSpPr>
        <p:spPr/>
        <p:txBody>
          <a:bodyPr/>
          <a:lstStyle/>
          <a:p>
            <a:fld id="{3B80295F-48CD-49FC-897A-CCEC919B8070}" type="slidenum">
              <a:rPr lang="nl-BE" smtClean="0"/>
              <a:pPr/>
              <a:t>2</a:t>
            </a:fld>
            <a:endParaRPr lang="nl-BE"/>
          </a:p>
        </p:txBody>
      </p:sp>
      <p:pic>
        <p:nvPicPr>
          <p:cNvPr id="5" name="Graphic 4" descr="Badge Copyright outline">
            <a:extLst>
              <a:ext uri="{FF2B5EF4-FFF2-40B4-BE49-F238E27FC236}">
                <a16:creationId xmlns:a16="http://schemas.microsoft.com/office/drawing/2014/main" id="{CCFAD4B6-2B0A-477A-8872-8ABF5D8E9B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6395676"/>
            <a:ext cx="373919" cy="373919"/>
          </a:xfrm>
          <a:prstGeom prst="rect">
            <a:avLst/>
          </a:prstGeom>
        </p:spPr>
      </p:pic>
      <p:sp>
        <p:nvSpPr>
          <p:cNvPr id="6" name="TextBox 5">
            <a:extLst>
              <a:ext uri="{FF2B5EF4-FFF2-40B4-BE49-F238E27FC236}">
                <a16:creationId xmlns:a16="http://schemas.microsoft.com/office/drawing/2014/main" id="{C3E57D24-DAA1-45EE-AD8F-4781170A6C3F}"/>
              </a:ext>
            </a:extLst>
          </p:cNvPr>
          <p:cNvSpPr txBox="1"/>
          <p:nvPr/>
        </p:nvSpPr>
        <p:spPr>
          <a:xfrm>
            <a:off x="279870" y="6487207"/>
            <a:ext cx="3214341" cy="307777"/>
          </a:xfrm>
          <a:prstGeom prst="rect">
            <a:avLst/>
          </a:prstGeom>
          <a:noFill/>
        </p:spPr>
        <p:txBody>
          <a:bodyPr wrap="none" rtlCol="0">
            <a:spAutoFit/>
          </a:bodyPr>
          <a:lstStyle/>
          <a:p>
            <a:r>
              <a:rPr lang="en-US" sz="1400">
                <a:hlinkClick r:id="rId4"/>
              </a:rPr>
              <a:t>https://www.redhat.com/en/topics/api</a:t>
            </a:r>
            <a:endParaRPr lang="en-US" sz="1400"/>
          </a:p>
        </p:txBody>
      </p:sp>
    </p:spTree>
    <p:extLst>
      <p:ext uri="{BB962C8B-B14F-4D97-AF65-F5344CB8AC3E}">
        <p14:creationId xmlns:p14="http://schemas.microsoft.com/office/powerpoint/2010/main" val="16210236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FAC4B8-5856-4EF9-A2D3-9296B830CAA4}"/>
              </a:ext>
            </a:extLst>
          </p:cNvPr>
          <p:cNvSpPr>
            <a:spLocks noGrp="1"/>
          </p:cNvSpPr>
          <p:nvPr>
            <p:ph type="body" sz="quarter" idx="17"/>
          </p:nvPr>
        </p:nvSpPr>
        <p:spPr/>
        <p:txBody>
          <a:bodyPr/>
          <a:lstStyle/>
          <a:p>
            <a:r>
              <a:rPr lang="nl-BE" err="1"/>
              <a:t>Shop.DAL</a:t>
            </a:r>
            <a:endParaRPr lang="nl-BE"/>
          </a:p>
          <a:p>
            <a:pPr lvl="1"/>
            <a:r>
              <a:rPr lang="nl-BE"/>
              <a:t>Copy </a:t>
            </a:r>
            <a:r>
              <a:rPr lang="nl-BE" err="1"/>
              <a:t>DBInitializer.cs</a:t>
            </a:r>
            <a:r>
              <a:rPr lang="nl-BE"/>
              <a:t> </a:t>
            </a:r>
            <a:r>
              <a:rPr lang="nl-BE" err="1"/>
              <a:t>from</a:t>
            </a:r>
            <a:r>
              <a:rPr lang="nl-BE"/>
              <a:t> </a:t>
            </a:r>
            <a:r>
              <a:rPr lang="nl-BE" err="1"/>
              <a:t>the</a:t>
            </a:r>
            <a:r>
              <a:rPr lang="nl-BE"/>
              <a:t> resources in </a:t>
            </a:r>
            <a:r>
              <a:rPr lang="nl-BE" err="1"/>
              <a:t>the</a:t>
            </a:r>
            <a:r>
              <a:rPr lang="nl-BE"/>
              <a:t> Data folder</a:t>
            </a:r>
            <a:br>
              <a:rPr lang="nl-BE"/>
            </a:br>
            <a:endParaRPr lang="nl-BE"/>
          </a:p>
          <a:p>
            <a:r>
              <a:rPr lang="nl-BE" err="1"/>
              <a:t>Shop.API</a:t>
            </a:r>
            <a:endParaRPr lang="nl-BE"/>
          </a:p>
          <a:p>
            <a:pPr lvl="1"/>
            <a:r>
              <a:rPr lang="nl-BE" err="1"/>
              <a:t>Extend</a:t>
            </a:r>
            <a:r>
              <a:rPr lang="nl-BE"/>
              <a:t> </a:t>
            </a:r>
            <a:r>
              <a:rPr lang="nl-BE" err="1"/>
              <a:t>the</a:t>
            </a:r>
            <a:r>
              <a:rPr lang="nl-BE"/>
              <a:t> </a:t>
            </a:r>
            <a:r>
              <a:rPr lang="nl-BE" err="1"/>
              <a:t>Configure</a:t>
            </a:r>
            <a:r>
              <a:rPr lang="nl-BE"/>
              <a:t> </a:t>
            </a:r>
            <a:r>
              <a:rPr lang="nl-BE" err="1"/>
              <a:t>method</a:t>
            </a:r>
            <a:r>
              <a:rPr lang="nl-BE"/>
              <a:t> in </a:t>
            </a:r>
            <a:r>
              <a:rPr lang="nl-BE" err="1"/>
              <a:t>the</a:t>
            </a:r>
            <a:r>
              <a:rPr lang="nl-BE"/>
              <a:t> </a:t>
            </a:r>
            <a:r>
              <a:rPr lang="nl-BE" err="1"/>
              <a:t>Startup.cs</a:t>
            </a:r>
            <a:endParaRPr lang="nl-BE"/>
          </a:p>
          <a:p>
            <a:pPr lvl="2"/>
            <a:r>
              <a:rPr lang="nl-BE" err="1"/>
              <a:t>Add</a:t>
            </a:r>
            <a:r>
              <a:rPr lang="nl-BE"/>
              <a:t> </a:t>
            </a:r>
            <a:r>
              <a:rPr lang="nl-BE" err="1"/>
              <a:t>ShopContext</a:t>
            </a:r>
            <a:r>
              <a:rPr lang="nl-BE"/>
              <a:t> context </a:t>
            </a:r>
            <a:r>
              <a:rPr lang="nl-BE" err="1"/>
              <a:t>to</a:t>
            </a:r>
            <a:r>
              <a:rPr lang="nl-BE"/>
              <a:t> </a:t>
            </a:r>
            <a:r>
              <a:rPr lang="nl-BE" err="1"/>
              <a:t>the</a:t>
            </a:r>
            <a:r>
              <a:rPr lang="nl-BE"/>
              <a:t> </a:t>
            </a:r>
            <a:r>
              <a:rPr lang="nl-BE" err="1"/>
              <a:t>constructor</a:t>
            </a:r>
            <a:endParaRPr lang="nl-BE"/>
          </a:p>
          <a:p>
            <a:pPr lvl="2"/>
            <a:r>
              <a:rPr lang="nl-BE" err="1"/>
              <a:t>Execute</a:t>
            </a:r>
            <a:r>
              <a:rPr lang="nl-BE"/>
              <a:t> </a:t>
            </a:r>
            <a:r>
              <a:rPr lang="nl-BE" err="1"/>
              <a:t>the</a:t>
            </a:r>
            <a:r>
              <a:rPr lang="nl-BE"/>
              <a:t> </a:t>
            </a:r>
            <a:r>
              <a:rPr lang="nl-BE" err="1"/>
              <a:t>Initialize</a:t>
            </a:r>
            <a:r>
              <a:rPr lang="nl-BE"/>
              <a:t> </a:t>
            </a:r>
            <a:r>
              <a:rPr lang="nl-BE" err="1"/>
              <a:t>method</a:t>
            </a:r>
            <a:r>
              <a:rPr lang="nl-BE"/>
              <a:t> of </a:t>
            </a:r>
            <a:r>
              <a:rPr lang="nl-BE" err="1"/>
              <a:t>the</a:t>
            </a:r>
            <a:r>
              <a:rPr lang="nl-BE"/>
              <a:t> </a:t>
            </a:r>
            <a:r>
              <a:rPr lang="nl-BE" err="1"/>
              <a:t>DBInitializer</a:t>
            </a:r>
            <a:endParaRPr lang="nl-BE"/>
          </a:p>
        </p:txBody>
      </p:sp>
      <p:sp>
        <p:nvSpPr>
          <p:cNvPr id="3" name="Title 2">
            <a:extLst>
              <a:ext uri="{FF2B5EF4-FFF2-40B4-BE49-F238E27FC236}">
                <a16:creationId xmlns:a16="http://schemas.microsoft.com/office/drawing/2014/main" id="{7906CE9A-3A95-4BE9-925C-1D58D0E8D947}"/>
              </a:ext>
            </a:extLst>
          </p:cNvPr>
          <p:cNvSpPr>
            <a:spLocks noGrp="1"/>
          </p:cNvSpPr>
          <p:nvPr>
            <p:ph type="title"/>
          </p:nvPr>
        </p:nvSpPr>
        <p:spPr/>
        <p:txBody>
          <a:bodyPr/>
          <a:lstStyle/>
          <a:p>
            <a:r>
              <a:rPr lang="nl-BE" err="1"/>
              <a:t>DBInitializer</a:t>
            </a:r>
            <a:endParaRPr lang="nl-BE"/>
          </a:p>
        </p:txBody>
      </p:sp>
      <p:sp>
        <p:nvSpPr>
          <p:cNvPr id="4" name="Slide Number Placeholder 3">
            <a:extLst>
              <a:ext uri="{FF2B5EF4-FFF2-40B4-BE49-F238E27FC236}">
                <a16:creationId xmlns:a16="http://schemas.microsoft.com/office/drawing/2014/main" id="{D7AE1F08-DBFC-4BD3-A68E-D115078FF531}"/>
              </a:ext>
            </a:extLst>
          </p:cNvPr>
          <p:cNvSpPr>
            <a:spLocks noGrp="1"/>
          </p:cNvSpPr>
          <p:nvPr>
            <p:ph type="sldNum" sz="quarter" idx="16"/>
          </p:nvPr>
        </p:nvSpPr>
        <p:spPr/>
        <p:txBody>
          <a:bodyPr/>
          <a:lstStyle/>
          <a:p>
            <a:fld id="{3B80295F-48CD-49FC-897A-CCEC919B8070}" type="slidenum">
              <a:rPr lang="nl-BE" smtClean="0"/>
              <a:pPr/>
              <a:t>20</a:t>
            </a:fld>
            <a:endParaRPr lang="nl-BE"/>
          </a:p>
        </p:txBody>
      </p:sp>
      <p:pic>
        <p:nvPicPr>
          <p:cNvPr id="6" name="Afbeelding 5">
            <a:extLst>
              <a:ext uri="{FF2B5EF4-FFF2-40B4-BE49-F238E27FC236}">
                <a16:creationId xmlns:a16="http://schemas.microsoft.com/office/drawing/2014/main" id="{66F08C37-E0D5-4F81-8333-8A335DAD18A3}"/>
              </a:ext>
            </a:extLst>
          </p:cNvPr>
          <p:cNvPicPr>
            <a:picLocks noChangeAspect="1"/>
          </p:cNvPicPr>
          <p:nvPr/>
        </p:nvPicPr>
        <p:blipFill rotWithShape="1">
          <a:blip r:embed="rId2"/>
          <a:srcRect b="10247"/>
          <a:stretch/>
        </p:blipFill>
        <p:spPr>
          <a:xfrm>
            <a:off x="1386293" y="4739358"/>
            <a:ext cx="6715125" cy="384702"/>
          </a:xfrm>
          <a:prstGeom prst="rect">
            <a:avLst/>
          </a:prstGeom>
        </p:spPr>
      </p:pic>
      <p:pic>
        <p:nvPicPr>
          <p:cNvPr id="8" name="Afbeelding 7">
            <a:extLst>
              <a:ext uri="{FF2B5EF4-FFF2-40B4-BE49-F238E27FC236}">
                <a16:creationId xmlns:a16="http://schemas.microsoft.com/office/drawing/2014/main" id="{7E332100-1E85-4085-B972-037BBB5EC4BA}"/>
              </a:ext>
            </a:extLst>
          </p:cNvPr>
          <p:cNvPicPr>
            <a:picLocks noChangeAspect="1"/>
          </p:cNvPicPr>
          <p:nvPr/>
        </p:nvPicPr>
        <p:blipFill rotWithShape="1">
          <a:blip r:embed="rId3"/>
          <a:srcRect t="7688"/>
          <a:stretch/>
        </p:blipFill>
        <p:spPr>
          <a:xfrm>
            <a:off x="1386293" y="5295771"/>
            <a:ext cx="2304256" cy="886300"/>
          </a:xfrm>
          <a:prstGeom prst="rect">
            <a:avLst/>
          </a:prstGeom>
        </p:spPr>
      </p:pic>
    </p:spTree>
    <p:extLst>
      <p:ext uri="{BB962C8B-B14F-4D97-AF65-F5344CB8AC3E}">
        <p14:creationId xmlns:p14="http://schemas.microsoft.com/office/powerpoint/2010/main" val="13836568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1D5AB1-DAAD-4D75-8A8E-56B8F6FE7675}"/>
              </a:ext>
            </a:extLst>
          </p:cNvPr>
          <p:cNvSpPr>
            <a:spLocks noGrp="1"/>
          </p:cNvSpPr>
          <p:nvPr>
            <p:ph type="body" sz="quarter" idx="17"/>
          </p:nvPr>
        </p:nvSpPr>
        <p:spPr/>
        <p:txBody>
          <a:bodyPr/>
          <a:lstStyle/>
          <a:p>
            <a:r>
              <a:rPr lang="nl-BE"/>
              <a:t>Richt click ‘Controllers’ folder – Add – Controller – API:</a:t>
            </a:r>
          </a:p>
          <a:p>
            <a:endParaRPr lang="nl-BE"/>
          </a:p>
        </p:txBody>
      </p:sp>
      <p:sp>
        <p:nvSpPr>
          <p:cNvPr id="3" name="Title 2">
            <a:extLst>
              <a:ext uri="{FF2B5EF4-FFF2-40B4-BE49-F238E27FC236}">
                <a16:creationId xmlns:a16="http://schemas.microsoft.com/office/drawing/2014/main" id="{339A6ADC-094A-4D49-A8EC-20AA3FE48425}"/>
              </a:ext>
            </a:extLst>
          </p:cNvPr>
          <p:cNvSpPr>
            <a:spLocks noGrp="1"/>
          </p:cNvSpPr>
          <p:nvPr>
            <p:ph type="title"/>
          </p:nvPr>
        </p:nvSpPr>
        <p:spPr/>
        <p:txBody>
          <a:bodyPr/>
          <a:lstStyle/>
          <a:p>
            <a:r>
              <a:rPr lang="nl-BE"/>
              <a:t>Add a controller </a:t>
            </a:r>
            <a:r>
              <a:rPr lang="nl-BE" sz="1800"/>
              <a:t>(in </a:t>
            </a:r>
            <a:r>
              <a:rPr lang="nl-BE" sz="1800" err="1"/>
              <a:t>Shop.API</a:t>
            </a:r>
            <a:r>
              <a:rPr lang="nl-BE" sz="1800"/>
              <a:t>)</a:t>
            </a:r>
          </a:p>
        </p:txBody>
      </p:sp>
      <p:sp>
        <p:nvSpPr>
          <p:cNvPr id="4" name="Slide Number Placeholder 3">
            <a:extLst>
              <a:ext uri="{FF2B5EF4-FFF2-40B4-BE49-F238E27FC236}">
                <a16:creationId xmlns:a16="http://schemas.microsoft.com/office/drawing/2014/main" id="{8116FF57-1EFA-4BBD-B882-09A19A2C35E7}"/>
              </a:ext>
            </a:extLst>
          </p:cNvPr>
          <p:cNvSpPr>
            <a:spLocks noGrp="1"/>
          </p:cNvSpPr>
          <p:nvPr>
            <p:ph type="sldNum" sz="quarter" idx="16"/>
          </p:nvPr>
        </p:nvSpPr>
        <p:spPr/>
        <p:txBody>
          <a:bodyPr/>
          <a:lstStyle/>
          <a:p>
            <a:fld id="{3B80295F-48CD-49FC-897A-CCEC919B8070}" type="slidenum">
              <a:rPr lang="nl-BE" smtClean="0"/>
              <a:pPr/>
              <a:t>21</a:t>
            </a:fld>
            <a:endParaRPr lang="nl-BE"/>
          </a:p>
        </p:txBody>
      </p:sp>
      <p:pic>
        <p:nvPicPr>
          <p:cNvPr id="7" name="Afbeelding 6">
            <a:extLst>
              <a:ext uri="{FF2B5EF4-FFF2-40B4-BE49-F238E27FC236}">
                <a16:creationId xmlns:a16="http://schemas.microsoft.com/office/drawing/2014/main" id="{8E2E3501-4744-4EFC-81C8-9FBA07B15F88}"/>
              </a:ext>
            </a:extLst>
          </p:cNvPr>
          <p:cNvPicPr>
            <a:picLocks noChangeAspect="1"/>
          </p:cNvPicPr>
          <p:nvPr/>
        </p:nvPicPr>
        <p:blipFill>
          <a:blip r:embed="rId2"/>
          <a:stretch>
            <a:fillRect/>
          </a:stretch>
        </p:blipFill>
        <p:spPr>
          <a:xfrm>
            <a:off x="716063" y="2840662"/>
            <a:ext cx="6284177" cy="3132955"/>
          </a:xfrm>
          <a:prstGeom prst="rect">
            <a:avLst/>
          </a:prstGeom>
        </p:spPr>
      </p:pic>
      <p:pic>
        <p:nvPicPr>
          <p:cNvPr id="6" name="Afbeelding 5">
            <a:extLst>
              <a:ext uri="{FF2B5EF4-FFF2-40B4-BE49-F238E27FC236}">
                <a16:creationId xmlns:a16="http://schemas.microsoft.com/office/drawing/2014/main" id="{706E02EE-38B3-4721-A136-7C4856066928}"/>
              </a:ext>
            </a:extLst>
          </p:cNvPr>
          <p:cNvPicPr>
            <a:picLocks noChangeAspect="1"/>
          </p:cNvPicPr>
          <p:nvPr/>
        </p:nvPicPr>
        <p:blipFill>
          <a:blip r:embed="rId3"/>
          <a:stretch>
            <a:fillRect/>
          </a:stretch>
        </p:blipFill>
        <p:spPr>
          <a:xfrm>
            <a:off x="8137602" y="4407140"/>
            <a:ext cx="3221712" cy="1401406"/>
          </a:xfrm>
          <a:prstGeom prst="rect">
            <a:avLst/>
          </a:prstGeom>
        </p:spPr>
      </p:pic>
      <p:sp>
        <p:nvSpPr>
          <p:cNvPr id="5" name="TextBox 4">
            <a:extLst>
              <a:ext uri="{FF2B5EF4-FFF2-40B4-BE49-F238E27FC236}">
                <a16:creationId xmlns:a16="http://schemas.microsoft.com/office/drawing/2014/main" id="{D39CEDE7-EE24-4BA7-A659-F77A6D8F1A1B}"/>
              </a:ext>
            </a:extLst>
          </p:cNvPr>
          <p:cNvSpPr txBox="1"/>
          <p:nvPr/>
        </p:nvSpPr>
        <p:spPr>
          <a:xfrm>
            <a:off x="8137602" y="2767922"/>
            <a:ext cx="3429775" cy="1477328"/>
          </a:xfrm>
          <a:prstGeom prst="rect">
            <a:avLst/>
          </a:prstGeom>
          <a:noFill/>
        </p:spPr>
        <p:txBody>
          <a:bodyPr wrap="square" rtlCol="0">
            <a:spAutoFit/>
          </a:bodyPr>
          <a:lstStyle/>
          <a:p>
            <a:r>
              <a:rPr lang="en-US"/>
              <a:t>Before you can use scaffolding make sure the </a:t>
            </a:r>
            <a:r>
              <a:rPr lang="en-US" err="1"/>
              <a:t>Web.CodeGeneration.Design</a:t>
            </a:r>
            <a:r>
              <a:rPr lang="en-US"/>
              <a:t> library (</a:t>
            </a:r>
            <a:r>
              <a:rPr lang="en-US">
                <a:highlight>
                  <a:srgbClr val="FFFF00"/>
                </a:highlight>
              </a:rPr>
              <a:t>5.0.2</a:t>
            </a:r>
            <a:r>
              <a:rPr lang="en-US"/>
              <a:t>) is available </a:t>
            </a:r>
            <a:br>
              <a:rPr lang="en-US"/>
            </a:br>
            <a:r>
              <a:rPr lang="en-US"/>
              <a:t>If not </a:t>
            </a:r>
            <a:r>
              <a:rPr lang="en-US">
                <a:sym typeface="Wingdings" panose="05000000000000000000" pitchFamily="2" charset="2"/>
              </a:rPr>
              <a:t> NuGet</a:t>
            </a:r>
            <a:endParaRPr lang="en-US"/>
          </a:p>
        </p:txBody>
      </p:sp>
      <p:sp>
        <p:nvSpPr>
          <p:cNvPr id="8" name="Rectangle 7">
            <a:extLst>
              <a:ext uri="{FF2B5EF4-FFF2-40B4-BE49-F238E27FC236}">
                <a16:creationId xmlns:a16="http://schemas.microsoft.com/office/drawing/2014/main" id="{73BBC697-7CB2-4B8F-A1A1-7FBEAE4F1A09}"/>
              </a:ext>
            </a:extLst>
          </p:cNvPr>
          <p:cNvSpPr/>
          <p:nvPr/>
        </p:nvSpPr>
        <p:spPr>
          <a:xfrm>
            <a:off x="8534400" y="5508834"/>
            <a:ext cx="2829600" cy="16044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4219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5F3CBC-6934-41E1-9E27-CB3B7ADA6963}"/>
              </a:ext>
            </a:extLst>
          </p:cNvPr>
          <p:cNvSpPr>
            <a:spLocks noGrp="1"/>
          </p:cNvSpPr>
          <p:nvPr>
            <p:ph type="title"/>
          </p:nvPr>
        </p:nvSpPr>
        <p:spPr/>
        <p:txBody>
          <a:bodyPr/>
          <a:lstStyle/>
          <a:p>
            <a:r>
              <a:rPr lang="nl-BE"/>
              <a:t>Add a controller </a:t>
            </a:r>
            <a:r>
              <a:rPr lang="nl-BE" err="1"/>
              <a:t>for</a:t>
            </a:r>
            <a:r>
              <a:rPr lang="nl-BE"/>
              <a:t> product </a:t>
            </a:r>
            <a:r>
              <a:rPr lang="nl-BE" sz="1800"/>
              <a:t>(in </a:t>
            </a:r>
            <a:r>
              <a:rPr lang="nl-BE" sz="1800" err="1"/>
              <a:t>Shop.API</a:t>
            </a:r>
            <a:r>
              <a:rPr lang="nl-BE" sz="1800"/>
              <a:t>)</a:t>
            </a:r>
          </a:p>
        </p:txBody>
      </p:sp>
      <p:sp>
        <p:nvSpPr>
          <p:cNvPr id="4" name="Slide Number Placeholder 3">
            <a:extLst>
              <a:ext uri="{FF2B5EF4-FFF2-40B4-BE49-F238E27FC236}">
                <a16:creationId xmlns:a16="http://schemas.microsoft.com/office/drawing/2014/main" id="{C4C39AF6-EC29-495D-8A85-24D10E8FF46B}"/>
              </a:ext>
            </a:extLst>
          </p:cNvPr>
          <p:cNvSpPr>
            <a:spLocks noGrp="1"/>
          </p:cNvSpPr>
          <p:nvPr>
            <p:ph type="sldNum" sz="quarter" idx="16"/>
          </p:nvPr>
        </p:nvSpPr>
        <p:spPr/>
        <p:txBody>
          <a:bodyPr/>
          <a:lstStyle/>
          <a:p>
            <a:fld id="{3B80295F-48CD-49FC-897A-CCEC919B8070}" type="slidenum">
              <a:rPr lang="nl-BE" smtClean="0"/>
              <a:pPr/>
              <a:t>22</a:t>
            </a:fld>
            <a:endParaRPr lang="nl-BE"/>
          </a:p>
        </p:txBody>
      </p:sp>
      <p:pic>
        <p:nvPicPr>
          <p:cNvPr id="6" name="Afbeelding 5">
            <a:extLst>
              <a:ext uri="{FF2B5EF4-FFF2-40B4-BE49-F238E27FC236}">
                <a16:creationId xmlns:a16="http://schemas.microsoft.com/office/drawing/2014/main" id="{35FD31B7-482B-4462-8D67-BB3A75F63DAF}"/>
              </a:ext>
            </a:extLst>
          </p:cNvPr>
          <p:cNvPicPr>
            <a:picLocks noChangeAspect="1"/>
          </p:cNvPicPr>
          <p:nvPr/>
        </p:nvPicPr>
        <p:blipFill>
          <a:blip r:embed="rId2"/>
          <a:stretch>
            <a:fillRect/>
          </a:stretch>
        </p:blipFill>
        <p:spPr>
          <a:xfrm>
            <a:off x="662799" y="1854828"/>
            <a:ext cx="6372225" cy="2686050"/>
          </a:xfrm>
          <a:prstGeom prst="rect">
            <a:avLst/>
          </a:prstGeom>
        </p:spPr>
      </p:pic>
      <p:pic>
        <p:nvPicPr>
          <p:cNvPr id="5" name="Picture 4">
            <a:extLst>
              <a:ext uri="{FF2B5EF4-FFF2-40B4-BE49-F238E27FC236}">
                <a16:creationId xmlns:a16="http://schemas.microsoft.com/office/drawing/2014/main" id="{DCC1BBBB-66F6-4F6A-81F8-F5A2F92CC241}"/>
              </a:ext>
            </a:extLst>
          </p:cNvPr>
          <p:cNvPicPr>
            <a:picLocks noChangeAspect="1"/>
          </p:cNvPicPr>
          <p:nvPr/>
        </p:nvPicPr>
        <p:blipFill>
          <a:blip r:embed="rId3"/>
          <a:stretch>
            <a:fillRect/>
          </a:stretch>
        </p:blipFill>
        <p:spPr>
          <a:xfrm>
            <a:off x="7998777" y="1854828"/>
            <a:ext cx="2676525" cy="676275"/>
          </a:xfrm>
          <a:prstGeom prst="rect">
            <a:avLst/>
          </a:prstGeom>
        </p:spPr>
      </p:pic>
    </p:spTree>
    <p:extLst>
      <p:ext uri="{BB962C8B-B14F-4D97-AF65-F5344CB8AC3E}">
        <p14:creationId xmlns:p14="http://schemas.microsoft.com/office/powerpoint/2010/main" val="13856561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09EDBB2-97F5-44EA-8DA0-5DDEC3A5E35F}"/>
              </a:ext>
            </a:extLst>
          </p:cNvPr>
          <p:cNvSpPr>
            <a:spLocks noGrp="1"/>
          </p:cNvSpPr>
          <p:nvPr>
            <p:ph type="title"/>
          </p:nvPr>
        </p:nvSpPr>
        <p:spPr/>
        <p:txBody>
          <a:bodyPr/>
          <a:lstStyle/>
          <a:p>
            <a:r>
              <a:rPr lang="nl-BE" err="1"/>
              <a:t>ProductsController</a:t>
            </a:r>
            <a:endParaRPr lang="nl-BE"/>
          </a:p>
        </p:txBody>
      </p:sp>
      <p:sp>
        <p:nvSpPr>
          <p:cNvPr id="4" name="Slide Number Placeholder 3">
            <a:extLst>
              <a:ext uri="{FF2B5EF4-FFF2-40B4-BE49-F238E27FC236}">
                <a16:creationId xmlns:a16="http://schemas.microsoft.com/office/drawing/2014/main" id="{1503EB45-AA06-44B7-AC0F-F59F9D053A91}"/>
              </a:ext>
            </a:extLst>
          </p:cNvPr>
          <p:cNvSpPr>
            <a:spLocks noGrp="1"/>
          </p:cNvSpPr>
          <p:nvPr>
            <p:ph type="sldNum" sz="quarter" idx="16"/>
          </p:nvPr>
        </p:nvSpPr>
        <p:spPr/>
        <p:txBody>
          <a:bodyPr/>
          <a:lstStyle/>
          <a:p>
            <a:fld id="{3B80295F-48CD-49FC-897A-CCEC919B8070}" type="slidenum">
              <a:rPr lang="nl-BE" smtClean="0"/>
              <a:pPr/>
              <a:t>23</a:t>
            </a:fld>
            <a:endParaRPr lang="nl-BE"/>
          </a:p>
        </p:txBody>
      </p:sp>
      <p:sp>
        <p:nvSpPr>
          <p:cNvPr id="2" name="Content Placeholder 1">
            <a:extLst>
              <a:ext uri="{FF2B5EF4-FFF2-40B4-BE49-F238E27FC236}">
                <a16:creationId xmlns:a16="http://schemas.microsoft.com/office/drawing/2014/main" id="{5BAA2301-7097-4C46-9D1A-3B998A0882A8}"/>
              </a:ext>
            </a:extLst>
          </p:cNvPr>
          <p:cNvSpPr>
            <a:spLocks noGrp="1"/>
          </p:cNvSpPr>
          <p:nvPr>
            <p:ph type="body" sz="quarter" idx="28"/>
          </p:nvPr>
        </p:nvSpPr>
        <p:spPr>
          <a:xfrm>
            <a:off x="472480" y="1557968"/>
            <a:ext cx="5400000" cy="4886033"/>
          </a:xfrm>
        </p:spPr>
        <p:txBody>
          <a:bodyPr>
            <a:normAutofit/>
          </a:bodyPr>
          <a:lstStyle/>
          <a:p>
            <a:r>
              <a:rPr lang="nl-BE"/>
              <a:t>Ready to go! Ctrl + F5 (Swagger)</a:t>
            </a:r>
            <a:br>
              <a:rPr lang="nl-BE"/>
            </a:br>
            <a:endParaRPr lang="nl-BE"/>
          </a:p>
          <a:p>
            <a:endParaRPr lang="nl-BE"/>
          </a:p>
          <a:p>
            <a:endParaRPr lang="nl-BE"/>
          </a:p>
          <a:p>
            <a:endParaRPr lang="nl-BE"/>
          </a:p>
          <a:p>
            <a:endParaRPr lang="nl-BE"/>
          </a:p>
          <a:p>
            <a:endParaRPr lang="nl-BE"/>
          </a:p>
          <a:p>
            <a:endParaRPr lang="nl-BE"/>
          </a:p>
          <a:p>
            <a:endParaRPr lang="nl-BE"/>
          </a:p>
          <a:p>
            <a:endParaRPr lang="nl-BE"/>
          </a:p>
          <a:p>
            <a:endParaRPr lang="nl-BE"/>
          </a:p>
          <a:p>
            <a:endParaRPr lang="nl-BE"/>
          </a:p>
          <a:p>
            <a:endParaRPr lang="nl-BE"/>
          </a:p>
          <a:p>
            <a:endParaRPr lang="nl-BE"/>
          </a:p>
          <a:p>
            <a:endParaRPr lang="nl-BE"/>
          </a:p>
          <a:p>
            <a:endParaRPr lang="nl-BE"/>
          </a:p>
          <a:p>
            <a:endParaRPr lang="nl-BE"/>
          </a:p>
          <a:p>
            <a:endParaRPr lang="nl-BE"/>
          </a:p>
        </p:txBody>
      </p:sp>
      <p:sp>
        <p:nvSpPr>
          <p:cNvPr id="11" name="Text Placeholder 10">
            <a:extLst>
              <a:ext uri="{FF2B5EF4-FFF2-40B4-BE49-F238E27FC236}">
                <a16:creationId xmlns:a16="http://schemas.microsoft.com/office/drawing/2014/main" id="{FBA8BB6E-2EC2-4A14-B982-D817631A8C07}"/>
              </a:ext>
            </a:extLst>
          </p:cNvPr>
          <p:cNvSpPr>
            <a:spLocks noGrp="1"/>
          </p:cNvSpPr>
          <p:nvPr>
            <p:ph type="body" sz="quarter" idx="29"/>
          </p:nvPr>
        </p:nvSpPr>
        <p:spPr>
          <a:xfrm>
            <a:off x="5694000" y="1557968"/>
            <a:ext cx="6274480" cy="4886032"/>
          </a:xfrm>
        </p:spPr>
        <p:txBody>
          <a:bodyPr/>
          <a:lstStyle/>
          <a:p>
            <a:r>
              <a:rPr lang="nl-BE" err="1"/>
              <a:t>Try</a:t>
            </a:r>
            <a:r>
              <a:rPr lang="nl-BE"/>
              <a:t> out </a:t>
            </a:r>
            <a:r>
              <a:rPr lang="nl-BE" err="1"/>
              <a:t>the</a:t>
            </a:r>
            <a:r>
              <a:rPr lang="nl-BE"/>
              <a:t> GET (Swagger)</a:t>
            </a:r>
            <a:br>
              <a:rPr lang="nl-BE"/>
            </a:br>
            <a:endParaRPr lang="nl-BE"/>
          </a:p>
          <a:p>
            <a:r>
              <a:rPr lang="nl-BE"/>
              <a:t>Or: </a:t>
            </a:r>
            <a:r>
              <a:rPr lang="nl-BE">
                <a:solidFill>
                  <a:srgbClr val="009CAB"/>
                </a:solidFill>
                <a:hlinkClick r:id="rId2">
                  <a:extLst>
                    <a:ext uri="{A12FA001-AC4F-418D-AE19-62706E023703}">
                      <ahyp:hlinkClr xmlns:ahyp="http://schemas.microsoft.com/office/drawing/2018/hyperlinkcolor" val="tx"/>
                    </a:ext>
                  </a:extLst>
                </a:hlinkClick>
              </a:rPr>
              <a:t>https://localhost:44372/</a:t>
            </a:r>
            <a:r>
              <a:rPr lang="nl-BE" b="1">
                <a:solidFill>
                  <a:srgbClr val="F04C25"/>
                </a:solidFill>
                <a:hlinkClick r:id="rId2">
                  <a:extLst>
                    <a:ext uri="{A12FA001-AC4F-418D-AE19-62706E023703}">
                      <ahyp:hlinkClr xmlns:ahyp="http://schemas.microsoft.com/office/drawing/2018/hyperlinkcolor" val="tx"/>
                    </a:ext>
                  </a:extLst>
                </a:hlinkClick>
              </a:rPr>
              <a:t>api/products</a:t>
            </a:r>
            <a:endParaRPr lang="nl-BE" b="1">
              <a:solidFill>
                <a:srgbClr val="F04C25"/>
              </a:solidFill>
            </a:endParaRPr>
          </a:p>
          <a:p>
            <a:endParaRPr lang="en-US"/>
          </a:p>
        </p:txBody>
      </p:sp>
      <p:pic>
        <p:nvPicPr>
          <p:cNvPr id="9" name="Picture 8">
            <a:extLst>
              <a:ext uri="{FF2B5EF4-FFF2-40B4-BE49-F238E27FC236}">
                <a16:creationId xmlns:a16="http://schemas.microsoft.com/office/drawing/2014/main" id="{4A201462-055C-4C46-BBCF-93B5930B8BC6}"/>
              </a:ext>
            </a:extLst>
          </p:cNvPr>
          <p:cNvPicPr>
            <a:picLocks noChangeAspect="1"/>
          </p:cNvPicPr>
          <p:nvPr/>
        </p:nvPicPr>
        <p:blipFill>
          <a:blip r:embed="rId3"/>
          <a:stretch>
            <a:fillRect/>
          </a:stretch>
        </p:blipFill>
        <p:spPr>
          <a:xfrm>
            <a:off x="705322" y="2653645"/>
            <a:ext cx="3920557" cy="3545618"/>
          </a:xfrm>
          <a:prstGeom prst="rect">
            <a:avLst/>
          </a:prstGeom>
        </p:spPr>
      </p:pic>
      <p:pic>
        <p:nvPicPr>
          <p:cNvPr id="10" name="Afbeelding 5">
            <a:extLst>
              <a:ext uri="{FF2B5EF4-FFF2-40B4-BE49-F238E27FC236}">
                <a16:creationId xmlns:a16="http://schemas.microsoft.com/office/drawing/2014/main" id="{533EC9E5-4EB6-4992-A766-540ADF6CE0F2}"/>
              </a:ext>
            </a:extLst>
          </p:cNvPr>
          <p:cNvPicPr>
            <a:picLocks noChangeAspect="1"/>
          </p:cNvPicPr>
          <p:nvPr/>
        </p:nvPicPr>
        <p:blipFill>
          <a:blip r:embed="rId4"/>
          <a:stretch>
            <a:fillRect/>
          </a:stretch>
        </p:blipFill>
        <p:spPr>
          <a:xfrm>
            <a:off x="6096000" y="3098800"/>
            <a:ext cx="2239601" cy="3253760"/>
          </a:xfrm>
          <a:prstGeom prst="rect">
            <a:avLst/>
          </a:prstGeom>
          <a:ln>
            <a:solidFill>
              <a:srgbClr val="969696"/>
            </a:solidFill>
          </a:ln>
        </p:spPr>
      </p:pic>
    </p:spTree>
    <p:extLst>
      <p:ext uri="{BB962C8B-B14F-4D97-AF65-F5344CB8AC3E}">
        <p14:creationId xmlns:p14="http://schemas.microsoft.com/office/powerpoint/2010/main" val="23950599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D99C62F-13B9-40F3-939D-CBCFB04BCAEA}"/>
              </a:ext>
            </a:extLst>
          </p:cNvPr>
          <p:cNvSpPr>
            <a:spLocks noGrp="1"/>
          </p:cNvSpPr>
          <p:nvPr>
            <p:ph type="title"/>
          </p:nvPr>
        </p:nvSpPr>
        <p:spPr/>
        <p:txBody>
          <a:bodyPr/>
          <a:lstStyle/>
          <a:p>
            <a:r>
              <a:rPr lang="nl-NL" err="1"/>
              <a:t>ProductsController</a:t>
            </a:r>
            <a:endParaRPr lang="fr-BE"/>
          </a:p>
        </p:txBody>
      </p:sp>
      <p:sp>
        <p:nvSpPr>
          <p:cNvPr id="4" name="Tijdelijke aanduiding voor dianummer 3">
            <a:extLst>
              <a:ext uri="{FF2B5EF4-FFF2-40B4-BE49-F238E27FC236}">
                <a16:creationId xmlns:a16="http://schemas.microsoft.com/office/drawing/2014/main" id="{5274565B-8FB2-411A-8545-20082CAA3B4A}"/>
              </a:ext>
            </a:extLst>
          </p:cNvPr>
          <p:cNvSpPr>
            <a:spLocks noGrp="1"/>
          </p:cNvSpPr>
          <p:nvPr>
            <p:ph type="sldNum" sz="quarter" idx="16"/>
          </p:nvPr>
        </p:nvSpPr>
        <p:spPr/>
        <p:txBody>
          <a:bodyPr/>
          <a:lstStyle/>
          <a:p>
            <a:fld id="{3B80295F-48CD-49FC-897A-CCEC919B8070}" type="slidenum">
              <a:rPr lang="nl-BE" smtClean="0"/>
              <a:pPr/>
              <a:t>24</a:t>
            </a:fld>
            <a:endParaRPr lang="nl-BE"/>
          </a:p>
        </p:txBody>
      </p:sp>
      <p:graphicFrame>
        <p:nvGraphicFramePr>
          <p:cNvPr id="5" name="Tabel 5">
            <a:extLst>
              <a:ext uri="{FF2B5EF4-FFF2-40B4-BE49-F238E27FC236}">
                <a16:creationId xmlns:a16="http://schemas.microsoft.com/office/drawing/2014/main" id="{81728685-B456-4485-ACD6-77956B52823F}"/>
              </a:ext>
            </a:extLst>
          </p:cNvPr>
          <p:cNvGraphicFramePr>
            <a:graphicFrameLocks noGrp="1"/>
          </p:cNvGraphicFramePr>
          <p:nvPr>
            <p:ph idx="4294967295"/>
            <p:extLst>
              <p:ext uri="{D42A27DB-BD31-4B8C-83A1-F6EECF244321}">
                <p14:modId xmlns:p14="http://schemas.microsoft.com/office/powerpoint/2010/main" val="642264348"/>
              </p:ext>
            </p:extLst>
          </p:nvPr>
        </p:nvGraphicFramePr>
        <p:xfrm>
          <a:off x="325120" y="1826522"/>
          <a:ext cx="11612880" cy="4096758"/>
        </p:xfrm>
        <a:graphic>
          <a:graphicData uri="http://schemas.openxmlformats.org/drawingml/2006/table">
            <a:tbl>
              <a:tblPr firstRow="1" bandRow="1">
                <a:tableStyleId>{72833802-FEF1-4C79-8D5D-14CF1EAF98D9}</a:tableStyleId>
              </a:tblPr>
              <a:tblGrid>
                <a:gridCol w="2433932">
                  <a:extLst>
                    <a:ext uri="{9D8B030D-6E8A-4147-A177-3AD203B41FA5}">
                      <a16:colId xmlns:a16="http://schemas.microsoft.com/office/drawing/2014/main" val="992155515"/>
                    </a:ext>
                  </a:extLst>
                </a:gridCol>
                <a:gridCol w="3945198">
                  <a:extLst>
                    <a:ext uri="{9D8B030D-6E8A-4147-A177-3AD203B41FA5}">
                      <a16:colId xmlns:a16="http://schemas.microsoft.com/office/drawing/2014/main" val="4289549087"/>
                    </a:ext>
                  </a:extLst>
                </a:gridCol>
                <a:gridCol w="5233750">
                  <a:extLst>
                    <a:ext uri="{9D8B030D-6E8A-4147-A177-3AD203B41FA5}">
                      <a16:colId xmlns:a16="http://schemas.microsoft.com/office/drawing/2014/main" val="224862765"/>
                    </a:ext>
                  </a:extLst>
                </a:gridCol>
              </a:tblGrid>
              <a:tr h="682793">
                <a:tc>
                  <a:txBody>
                    <a:bodyPr/>
                    <a:lstStyle/>
                    <a:p>
                      <a:pPr algn="l"/>
                      <a:r>
                        <a:rPr lang="nl-NL"/>
                        <a:t>HTTP</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nl-NL"/>
                        <a:t>Action </a:t>
                      </a:r>
                      <a:r>
                        <a:rPr lang="nl-NL" err="1"/>
                        <a:t>method</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nl-NL" err="1"/>
                        <a:t>Result</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92528067"/>
                  </a:ext>
                </a:extLst>
              </a:tr>
              <a:tr h="682793">
                <a:tc>
                  <a:txBody>
                    <a:bodyPr/>
                    <a:lstStyle/>
                    <a:p>
                      <a:pPr algn="l"/>
                      <a:r>
                        <a:rPr lang="fr-BE" sz="1800" kern="1200">
                          <a:solidFill>
                            <a:schemeClr val="dk1"/>
                          </a:solidFill>
                        </a:rPr>
                        <a:t>[</a:t>
                      </a:r>
                      <a:r>
                        <a:rPr lang="fr-BE" sz="1800" kern="1200" err="1">
                          <a:solidFill>
                            <a:schemeClr val="dk1"/>
                          </a:solidFill>
                        </a:rPr>
                        <a:t>HttpGet</a:t>
                      </a:r>
                      <a:r>
                        <a:rPr lang="fr-BE" sz="1800" kern="1200">
                          <a:solidFill>
                            <a:schemeClr val="dk1"/>
                          </a:solidFill>
                        </a:rPr>
                        <a:t>]</a:t>
                      </a:r>
                      <a:r>
                        <a:rPr lang="en-US" sz="1800" kern="1200">
                          <a:solidFill>
                            <a:schemeClr val="dk1"/>
                          </a:solidFill>
                        </a:rPr>
                        <a:t> </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800" kern="1200" err="1">
                          <a:solidFill>
                            <a:schemeClr val="dk1"/>
                          </a:solidFill>
                        </a:rPr>
                        <a:t>GetProducts</a:t>
                      </a:r>
                      <a:r>
                        <a:rPr lang="en-US" sz="1800" kern="1200">
                          <a:solidFill>
                            <a:schemeClr val="dk1"/>
                          </a:solidFill>
                        </a:rPr>
                        <a:t>()</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nl-NL"/>
                        <a:t>Returns </a:t>
                      </a:r>
                      <a:r>
                        <a:rPr lang="nl-NL" err="1"/>
                        <a:t>all</a:t>
                      </a:r>
                      <a:r>
                        <a:rPr lang="nl-NL"/>
                        <a:t> </a:t>
                      </a:r>
                      <a:r>
                        <a:rPr lang="nl-NL" err="1"/>
                        <a:t>the</a:t>
                      </a:r>
                      <a:r>
                        <a:rPr lang="nl-NL"/>
                        <a:t> </a:t>
                      </a:r>
                      <a:r>
                        <a:rPr lang="nl-NL" err="1"/>
                        <a:t>products</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59138858"/>
                  </a:ext>
                </a:extLst>
              </a:tr>
              <a:tr h="682793">
                <a:tc>
                  <a:txBody>
                    <a:bodyPr/>
                    <a:lstStyle/>
                    <a:p>
                      <a:pPr algn="l"/>
                      <a:r>
                        <a:rPr lang="fr-BE"/>
                        <a:t>[</a:t>
                      </a:r>
                      <a:r>
                        <a:rPr lang="fr-BE" err="1"/>
                        <a:t>HttpGet</a:t>
                      </a:r>
                      <a:r>
                        <a:rPr lang="fr-BE"/>
                        <a:t>("{id}")]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fr-BE" sz="1800" kern="1200" err="1">
                          <a:solidFill>
                            <a:schemeClr val="dk1"/>
                          </a:solidFill>
                        </a:rPr>
                        <a:t>GetProduct</a:t>
                      </a:r>
                      <a:r>
                        <a:rPr lang="fr-BE" sz="1800" kern="1200">
                          <a:solidFill>
                            <a:schemeClr val="dk1"/>
                          </a:solidFill>
                        </a:rPr>
                        <a:t>(</a:t>
                      </a:r>
                      <a:r>
                        <a:rPr lang="fr-BE" sz="1800" kern="1200" err="1">
                          <a:solidFill>
                            <a:schemeClr val="dk1"/>
                          </a:solidFill>
                        </a:rPr>
                        <a:t>int</a:t>
                      </a:r>
                      <a:r>
                        <a:rPr lang="fr-BE" sz="1800" kern="1200">
                          <a:solidFill>
                            <a:schemeClr val="dk1"/>
                          </a:solidFill>
                        </a:rPr>
                        <a:t> id)</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nl-NL"/>
                        <a:t>Returns a </a:t>
                      </a:r>
                      <a:r>
                        <a:rPr lang="nl-NL" err="1"/>
                        <a:t>specific</a:t>
                      </a:r>
                      <a:r>
                        <a:rPr lang="nl-NL"/>
                        <a:t> product </a:t>
                      </a:r>
                      <a:r>
                        <a:rPr lang="nl-NL" err="1"/>
                        <a:t>based</a:t>
                      </a:r>
                      <a:r>
                        <a:rPr lang="nl-NL"/>
                        <a:t> on </a:t>
                      </a:r>
                      <a:r>
                        <a:rPr lang="nl-NL" err="1"/>
                        <a:t>the</a:t>
                      </a:r>
                      <a:r>
                        <a:rPr lang="nl-NL"/>
                        <a:t> </a:t>
                      </a:r>
                      <a:r>
                        <a:rPr lang="nl-NL" err="1"/>
                        <a:t>id</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22047915"/>
                  </a:ext>
                </a:extLst>
              </a:tr>
              <a:tr h="682793">
                <a:tc>
                  <a:txBody>
                    <a:bodyPr/>
                    <a:lstStyle/>
                    <a:p>
                      <a:pPr algn="l"/>
                      <a:r>
                        <a:rPr lang="fr-BE" sz="1800" kern="1200">
                          <a:solidFill>
                            <a:schemeClr val="dk1"/>
                          </a:solidFill>
                        </a:rPr>
                        <a:t>[</a:t>
                      </a:r>
                      <a:r>
                        <a:rPr lang="fr-BE" sz="1800" kern="1200" err="1">
                          <a:solidFill>
                            <a:schemeClr val="dk1"/>
                          </a:solidFill>
                        </a:rPr>
                        <a:t>HttpPut</a:t>
                      </a:r>
                      <a:r>
                        <a:rPr lang="fr-BE" sz="1800" kern="1200">
                          <a:solidFill>
                            <a:schemeClr val="dk1"/>
                          </a:solidFill>
                        </a:rPr>
                        <a:t>("{id}")]</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800" kern="1200" err="1">
                          <a:solidFill>
                            <a:schemeClr val="dk1"/>
                          </a:solidFill>
                        </a:rPr>
                        <a:t>PutProduct</a:t>
                      </a:r>
                      <a:r>
                        <a:rPr lang="en-US" sz="1800" kern="1200">
                          <a:solidFill>
                            <a:schemeClr val="dk1"/>
                          </a:solidFill>
                        </a:rPr>
                        <a:t>(int id, Product product)</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nl-NL"/>
                        <a:t>Updates a product</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406572"/>
                  </a:ext>
                </a:extLst>
              </a:tr>
              <a:tr h="682793">
                <a:tc>
                  <a:txBody>
                    <a:bodyPr/>
                    <a:lstStyle/>
                    <a:p>
                      <a:pPr algn="l"/>
                      <a:r>
                        <a:rPr lang="fr-BE" sz="1800" kern="1200">
                          <a:solidFill>
                            <a:schemeClr val="dk1"/>
                          </a:solidFill>
                        </a:rPr>
                        <a:t>[</a:t>
                      </a:r>
                      <a:r>
                        <a:rPr lang="fr-BE" sz="1800" kern="1200" err="1">
                          <a:solidFill>
                            <a:schemeClr val="dk1"/>
                          </a:solidFill>
                        </a:rPr>
                        <a:t>HttpPost</a:t>
                      </a:r>
                      <a:r>
                        <a:rPr lang="fr-BE" sz="1800" kern="1200">
                          <a:solidFill>
                            <a:schemeClr val="dk1"/>
                          </a:solidFill>
                        </a:rPr>
                        <a:t>]</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fr-BE" sz="1800" kern="1200" err="1">
                          <a:solidFill>
                            <a:schemeClr val="dk1"/>
                          </a:solidFill>
                        </a:rPr>
                        <a:t>PostProduct</a:t>
                      </a:r>
                      <a:r>
                        <a:rPr lang="fr-BE" sz="1800" kern="1200">
                          <a:solidFill>
                            <a:schemeClr val="dk1"/>
                          </a:solidFill>
                        </a:rPr>
                        <a:t>(Product </a:t>
                      </a:r>
                      <a:r>
                        <a:rPr lang="fr-BE" sz="1800" kern="1200" err="1">
                          <a:solidFill>
                            <a:schemeClr val="dk1"/>
                          </a:solidFill>
                        </a:rPr>
                        <a:t>product</a:t>
                      </a:r>
                      <a:r>
                        <a:rPr lang="fr-BE" sz="1800" kern="1200">
                          <a:solidFill>
                            <a:schemeClr val="dk1"/>
                          </a:solidFill>
                        </a:rPr>
                        <a:t>)</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nl-NL" err="1"/>
                        <a:t>Adds</a:t>
                      </a:r>
                      <a:r>
                        <a:rPr lang="nl-NL"/>
                        <a:t> a product</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90724674"/>
                  </a:ext>
                </a:extLst>
              </a:tr>
              <a:tr h="682793">
                <a:tc>
                  <a:txBody>
                    <a:bodyPr/>
                    <a:lstStyle/>
                    <a:p>
                      <a:pPr algn="l"/>
                      <a:r>
                        <a:rPr lang="fr-BE" sz="1800" kern="1200">
                          <a:solidFill>
                            <a:schemeClr val="dk1"/>
                          </a:solidFill>
                        </a:rPr>
                        <a:t>[</a:t>
                      </a:r>
                      <a:r>
                        <a:rPr lang="fr-BE" sz="1800" kern="1200" err="1">
                          <a:solidFill>
                            <a:schemeClr val="dk1"/>
                          </a:solidFill>
                        </a:rPr>
                        <a:t>HttpDelete</a:t>
                      </a:r>
                      <a:r>
                        <a:rPr lang="fr-BE" sz="1800" kern="1200">
                          <a:solidFill>
                            <a:schemeClr val="dk1"/>
                          </a:solidFill>
                        </a:rPr>
                        <a:t>("{id}")]</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fr-BE" sz="1800" kern="1200" err="1">
                          <a:solidFill>
                            <a:schemeClr val="dk1"/>
                          </a:solidFill>
                        </a:rPr>
                        <a:t>DeleteProduct</a:t>
                      </a:r>
                      <a:r>
                        <a:rPr lang="fr-BE" sz="1800" kern="1200">
                          <a:solidFill>
                            <a:schemeClr val="dk1"/>
                          </a:solidFill>
                        </a:rPr>
                        <a:t>(</a:t>
                      </a:r>
                      <a:r>
                        <a:rPr lang="fr-BE" sz="1800" kern="1200" err="1">
                          <a:solidFill>
                            <a:schemeClr val="dk1"/>
                          </a:solidFill>
                        </a:rPr>
                        <a:t>int</a:t>
                      </a:r>
                      <a:r>
                        <a:rPr lang="fr-BE" sz="1800" kern="1200">
                          <a:solidFill>
                            <a:schemeClr val="dk1"/>
                          </a:solidFill>
                        </a:rPr>
                        <a:t> id)</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nl-NL" err="1"/>
                        <a:t>Deletes</a:t>
                      </a:r>
                      <a:r>
                        <a:rPr lang="nl-NL"/>
                        <a:t> a product </a:t>
                      </a:r>
                      <a:r>
                        <a:rPr lang="nl-NL" err="1"/>
                        <a:t>based</a:t>
                      </a:r>
                      <a:r>
                        <a:rPr lang="nl-NL"/>
                        <a:t> on </a:t>
                      </a:r>
                      <a:r>
                        <a:rPr lang="nl-NL" err="1"/>
                        <a:t>the</a:t>
                      </a:r>
                      <a:r>
                        <a:rPr lang="nl-NL"/>
                        <a:t> </a:t>
                      </a:r>
                      <a:r>
                        <a:rPr lang="nl-NL" err="1"/>
                        <a:t>id</a:t>
                      </a:r>
                      <a:endParaRPr lang="fr-BE"/>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2516267"/>
                  </a:ext>
                </a:extLst>
              </a:tr>
            </a:tbl>
          </a:graphicData>
        </a:graphic>
      </p:graphicFrame>
    </p:spTree>
    <p:extLst>
      <p:ext uri="{BB962C8B-B14F-4D97-AF65-F5344CB8AC3E}">
        <p14:creationId xmlns:p14="http://schemas.microsoft.com/office/powerpoint/2010/main" val="38621650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3EB6A30-A174-40D1-A257-A0AD732B164D}"/>
              </a:ext>
            </a:extLst>
          </p:cNvPr>
          <p:cNvSpPr>
            <a:spLocks noGrp="1"/>
          </p:cNvSpPr>
          <p:nvPr>
            <p:ph type="body" sz="quarter" idx="17"/>
          </p:nvPr>
        </p:nvSpPr>
        <p:spPr/>
        <p:txBody>
          <a:bodyPr/>
          <a:lstStyle/>
          <a:p>
            <a:r>
              <a:rPr lang="nl-BE"/>
              <a:t>POST a new product!</a:t>
            </a:r>
          </a:p>
          <a:p>
            <a:endParaRPr lang="nl-BE"/>
          </a:p>
        </p:txBody>
      </p:sp>
      <p:sp>
        <p:nvSpPr>
          <p:cNvPr id="3" name="Title 2">
            <a:extLst>
              <a:ext uri="{FF2B5EF4-FFF2-40B4-BE49-F238E27FC236}">
                <a16:creationId xmlns:a16="http://schemas.microsoft.com/office/drawing/2014/main" id="{A2F4517E-ACD0-4CEE-AE72-DC13325DC0E2}"/>
              </a:ext>
            </a:extLst>
          </p:cNvPr>
          <p:cNvSpPr>
            <a:spLocks noGrp="1"/>
          </p:cNvSpPr>
          <p:nvPr>
            <p:ph type="title"/>
          </p:nvPr>
        </p:nvSpPr>
        <p:spPr/>
        <p:txBody>
          <a:bodyPr/>
          <a:lstStyle/>
          <a:p>
            <a:r>
              <a:rPr lang="nl-BE"/>
              <a:t>Swagger - Post</a:t>
            </a:r>
          </a:p>
        </p:txBody>
      </p:sp>
      <p:sp>
        <p:nvSpPr>
          <p:cNvPr id="4" name="Slide Number Placeholder 3">
            <a:extLst>
              <a:ext uri="{FF2B5EF4-FFF2-40B4-BE49-F238E27FC236}">
                <a16:creationId xmlns:a16="http://schemas.microsoft.com/office/drawing/2014/main" id="{82DB8EFD-244E-4F8A-A52F-2D819C4764A0}"/>
              </a:ext>
            </a:extLst>
          </p:cNvPr>
          <p:cNvSpPr>
            <a:spLocks noGrp="1"/>
          </p:cNvSpPr>
          <p:nvPr>
            <p:ph type="sldNum" sz="quarter" idx="16"/>
          </p:nvPr>
        </p:nvSpPr>
        <p:spPr/>
        <p:txBody>
          <a:bodyPr/>
          <a:lstStyle/>
          <a:p>
            <a:fld id="{3B80295F-48CD-49FC-897A-CCEC919B8070}" type="slidenum">
              <a:rPr lang="nl-BE" smtClean="0"/>
              <a:pPr/>
              <a:t>25</a:t>
            </a:fld>
            <a:endParaRPr lang="nl-BE"/>
          </a:p>
        </p:txBody>
      </p:sp>
      <p:pic>
        <p:nvPicPr>
          <p:cNvPr id="7" name="Afbeelding 6">
            <a:extLst>
              <a:ext uri="{FF2B5EF4-FFF2-40B4-BE49-F238E27FC236}">
                <a16:creationId xmlns:a16="http://schemas.microsoft.com/office/drawing/2014/main" id="{0B374D65-5510-492E-B5D1-7EC8DA2D812D}"/>
              </a:ext>
            </a:extLst>
          </p:cNvPr>
          <p:cNvPicPr>
            <a:picLocks noChangeAspect="1"/>
          </p:cNvPicPr>
          <p:nvPr/>
        </p:nvPicPr>
        <p:blipFill>
          <a:blip r:embed="rId2"/>
          <a:stretch>
            <a:fillRect/>
          </a:stretch>
        </p:blipFill>
        <p:spPr>
          <a:xfrm>
            <a:off x="686623" y="2303801"/>
            <a:ext cx="10087550" cy="4168119"/>
          </a:xfrm>
          <a:prstGeom prst="rect">
            <a:avLst/>
          </a:prstGeom>
        </p:spPr>
      </p:pic>
      <p:sp>
        <p:nvSpPr>
          <p:cNvPr id="8" name="TextBox 7">
            <a:extLst>
              <a:ext uri="{FF2B5EF4-FFF2-40B4-BE49-F238E27FC236}">
                <a16:creationId xmlns:a16="http://schemas.microsoft.com/office/drawing/2014/main" id="{E5EAE2C2-EDBA-4DF0-92D6-2C176594EE36}"/>
              </a:ext>
            </a:extLst>
          </p:cNvPr>
          <p:cNvSpPr txBox="1"/>
          <p:nvPr/>
        </p:nvSpPr>
        <p:spPr>
          <a:xfrm>
            <a:off x="955040" y="3929872"/>
            <a:ext cx="6096000" cy="1477328"/>
          </a:xfrm>
          <a:prstGeom prst="rect">
            <a:avLst/>
          </a:prstGeom>
          <a:solidFill>
            <a:schemeClr val="bg1"/>
          </a:solidFill>
        </p:spPr>
        <p:txBody>
          <a:bodyPr wrap="square">
            <a:spAutoFit/>
          </a:bodyPr>
          <a:lstStyle/>
          <a:p>
            <a:r>
              <a:rPr lang="en-US"/>
              <a:t>{</a:t>
            </a:r>
          </a:p>
          <a:p>
            <a:r>
              <a:rPr lang="en-US"/>
              <a:t>  "id": 0,</a:t>
            </a:r>
          </a:p>
          <a:p>
            <a:r>
              <a:rPr lang="en-US"/>
              <a:t>  "name": "Pink trousers",</a:t>
            </a:r>
          </a:p>
          <a:p>
            <a:r>
              <a:rPr lang="en-US"/>
              <a:t>  "price": 28.99</a:t>
            </a:r>
          </a:p>
          <a:p>
            <a:r>
              <a:rPr lang="en-US"/>
              <a:t>}</a:t>
            </a:r>
          </a:p>
        </p:txBody>
      </p:sp>
      <p:sp>
        <p:nvSpPr>
          <p:cNvPr id="9" name="TextBox 8">
            <a:extLst>
              <a:ext uri="{FF2B5EF4-FFF2-40B4-BE49-F238E27FC236}">
                <a16:creationId xmlns:a16="http://schemas.microsoft.com/office/drawing/2014/main" id="{74D4A364-285C-4377-8180-C1D7BF3CC05D}"/>
              </a:ext>
            </a:extLst>
          </p:cNvPr>
          <p:cNvSpPr txBox="1"/>
          <p:nvPr/>
        </p:nvSpPr>
        <p:spPr>
          <a:xfrm>
            <a:off x="5415280" y="4345370"/>
            <a:ext cx="2702984" cy="646331"/>
          </a:xfrm>
          <a:prstGeom prst="rect">
            <a:avLst/>
          </a:prstGeom>
          <a:noFill/>
        </p:spPr>
        <p:txBody>
          <a:bodyPr wrap="none" rtlCol="0">
            <a:spAutoFit/>
          </a:bodyPr>
          <a:lstStyle/>
          <a:p>
            <a:r>
              <a:rPr lang="en-US"/>
              <a:t>Product id stays 0</a:t>
            </a:r>
            <a:br>
              <a:rPr lang="en-US"/>
            </a:br>
            <a:r>
              <a:rPr lang="en-US"/>
              <a:t>The id will be generated</a:t>
            </a:r>
          </a:p>
        </p:txBody>
      </p:sp>
    </p:spTree>
    <p:extLst>
      <p:ext uri="{BB962C8B-B14F-4D97-AF65-F5344CB8AC3E}">
        <p14:creationId xmlns:p14="http://schemas.microsoft.com/office/powerpoint/2010/main" val="4045916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CA0E0539-AA53-47A7-B7CA-E2D757DAF7A9}"/>
              </a:ext>
            </a:extLst>
          </p:cNvPr>
          <p:cNvSpPr>
            <a:spLocks noGrp="1"/>
          </p:cNvSpPr>
          <p:nvPr>
            <p:ph type="title"/>
          </p:nvPr>
        </p:nvSpPr>
        <p:spPr/>
        <p:txBody>
          <a:bodyPr/>
          <a:lstStyle/>
          <a:p>
            <a:r>
              <a:rPr lang="nl-NL"/>
              <a:t>Swagger – Post - </a:t>
            </a:r>
            <a:r>
              <a:rPr lang="nl-NL" err="1"/>
              <a:t>Result</a:t>
            </a:r>
            <a:endParaRPr lang="fr-BE"/>
          </a:p>
        </p:txBody>
      </p:sp>
      <p:sp>
        <p:nvSpPr>
          <p:cNvPr id="4" name="Tijdelijke aanduiding voor dianummer 3">
            <a:extLst>
              <a:ext uri="{FF2B5EF4-FFF2-40B4-BE49-F238E27FC236}">
                <a16:creationId xmlns:a16="http://schemas.microsoft.com/office/drawing/2014/main" id="{35E8C19B-8057-485F-A312-AB91EDA4CDC7}"/>
              </a:ext>
            </a:extLst>
          </p:cNvPr>
          <p:cNvSpPr>
            <a:spLocks noGrp="1"/>
          </p:cNvSpPr>
          <p:nvPr>
            <p:ph type="sldNum" sz="quarter" idx="16"/>
          </p:nvPr>
        </p:nvSpPr>
        <p:spPr/>
        <p:txBody>
          <a:bodyPr/>
          <a:lstStyle/>
          <a:p>
            <a:fld id="{3B80295F-48CD-49FC-897A-CCEC919B8070}" type="slidenum">
              <a:rPr lang="nl-BE" smtClean="0"/>
              <a:pPr/>
              <a:t>26</a:t>
            </a:fld>
            <a:endParaRPr lang="nl-BE"/>
          </a:p>
        </p:txBody>
      </p:sp>
      <p:pic>
        <p:nvPicPr>
          <p:cNvPr id="8" name="Picture 7">
            <a:extLst>
              <a:ext uri="{FF2B5EF4-FFF2-40B4-BE49-F238E27FC236}">
                <a16:creationId xmlns:a16="http://schemas.microsoft.com/office/drawing/2014/main" id="{C1E5C3D5-C7F4-4E31-8956-9E03529A2FB7}"/>
              </a:ext>
            </a:extLst>
          </p:cNvPr>
          <p:cNvPicPr>
            <a:picLocks noChangeAspect="1"/>
          </p:cNvPicPr>
          <p:nvPr/>
        </p:nvPicPr>
        <p:blipFill>
          <a:blip r:embed="rId2"/>
          <a:stretch>
            <a:fillRect/>
          </a:stretch>
        </p:blipFill>
        <p:spPr>
          <a:xfrm>
            <a:off x="682307" y="1979688"/>
            <a:ext cx="6600825" cy="4219575"/>
          </a:xfrm>
          <a:prstGeom prst="rect">
            <a:avLst/>
          </a:prstGeom>
        </p:spPr>
      </p:pic>
      <p:sp>
        <p:nvSpPr>
          <p:cNvPr id="9" name="TextBox 8">
            <a:extLst>
              <a:ext uri="{FF2B5EF4-FFF2-40B4-BE49-F238E27FC236}">
                <a16:creationId xmlns:a16="http://schemas.microsoft.com/office/drawing/2014/main" id="{11211E86-7657-4BB9-83AA-21B4F04CB884}"/>
              </a:ext>
            </a:extLst>
          </p:cNvPr>
          <p:cNvSpPr txBox="1"/>
          <p:nvPr/>
        </p:nvSpPr>
        <p:spPr>
          <a:xfrm>
            <a:off x="7518400" y="3204276"/>
            <a:ext cx="3294492" cy="369332"/>
          </a:xfrm>
          <a:prstGeom prst="rect">
            <a:avLst/>
          </a:prstGeom>
          <a:noFill/>
        </p:spPr>
        <p:txBody>
          <a:bodyPr wrap="none" rtlCol="0">
            <a:spAutoFit/>
          </a:bodyPr>
          <a:lstStyle/>
          <a:p>
            <a:r>
              <a:rPr lang="en-US"/>
              <a:t>Product id is automatically set</a:t>
            </a:r>
          </a:p>
        </p:txBody>
      </p:sp>
    </p:spTree>
    <p:extLst>
      <p:ext uri="{BB962C8B-B14F-4D97-AF65-F5344CB8AC3E}">
        <p14:creationId xmlns:p14="http://schemas.microsoft.com/office/powerpoint/2010/main" val="28301623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a:extLst>
              <a:ext uri="{FF2B5EF4-FFF2-40B4-BE49-F238E27FC236}">
                <a16:creationId xmlns:a16="http://schemas.microsoft.com/office/drawing/2014/main" id="{7B0748E6-2CD1-4181-AD5E-BA1CDBFF137F}"/>
              </a:ext>
            </a:extLst>
          </p:cNvPr>
          <p:cNvSpPr>
            <a:spLocks noGrp="1"/>
          </p:cNvSpPr>
          <p:nvPr>
            <p:ph type="body" sz="quarter" idx="17"/>
          </p:nvPr>
        </p:nvSpPr>
        <p:spPr/>
        <p:txBody>
          <a:bodyPr/>
          <a:lstStyle/>
          <a:p>
            <a:r>
              <a:rPr lang="nl-NL" err="1"/>
              <a:t>Create</a:t>
            </a:r>
            <a:r>
              <a:rPr lang="nl-NL"/>
              <a:t> </a:t>
            </a:r>
            <a:r>
              <a:rPr lang="nl-NL" err="1"/>
              <a:t>the</a:t>
            </a:r>
            <a:r>
              <a:rPr lang="nl-NL"/>
              <a:t> controllers </a:t>
            </a:r>
            <a:r>
              <a:rPr lang="nl-NL" err="1"/>
              <a:t>for</a:t>
            </a:r>
            <a:r>
              <a:rPr lang="nl-NL"/>
              <a:t> </a:t>
            </a:r>
            <a:r>
              <a:rPr lang="nl-NL" err="1"/>
              <a:t>the</a:t>
            </a:r>
            <a:r>
              <a:rPr lang="nl-NL"/>
              <a:t> </a:t>
            </a:r>
            <a:r>
              <a:rPr lang="nl-NL" err="1"/>
              <a:t>other</a:t>
            </a:r>
            <a:r>
              <a:rPr lang="nl-NL"/>
              <a:t> </a:t>
            </a:r>
            <a:r>
              <a:rPr lang="nl-NL" err="1"/>
              <a:t>models</a:t>
            </a:r>
            <a:r>
              <a:rPr lang="nl-NL"/>
              <a:t> via scaffolding</a:t>
            </a:r>
            <a:endParaRPr lang="fr-BE"/>
          </a:p>
        </p:txBody>
      </p:sp>
      <p:sp>
        <p:nvSpPr>
          <p:cNvPr id="3" name="Titel 2">
            <a:extLst>
              <a:ext uri="{FF2B5EF4-FFF2-40B4-BE49-F238E27FC236}">
                <a16:creationId xmlns:a16="http://schemas.microsoft.com/office/drawing/2014/main" id="{ED9188BD-9ECB-4BA9-AC80-AA5CF6FE06C7}"/>
              </a:ext>
            </a:extLst>
          </p:cNvPr>
          <p:cNvSpPr>
            <a:spLocks noGrp="1"/>
          </p:cNvSpPr>
          <p:nvPr>
            <p:ph type="title"/>
          </p:nvPr>
        </p:nvSpPr>
        <p:spPr/>
        <p:txBody>
          <a:bodyPr/>
          <a:lstStyle/>
          <a:p>
            <a:r>
              <a:rPr lang="nl-NL"/>
              <a:t>More controllers</a:t>
            </a:r>
            <a:endParaRPr lang="fr-BE"/>
          </a:p>
        </p:txBody>
      </p:sp>
      <p:sp>
        <p:nvSpPr>
          <p:cNvPr id="4" name="Tijdelijke aanduiding voor dianummer 3">
            <a:extLst>
              <a:ext uri="{FF2B5EF4-FFF2-40B4-BE49-F238E27FC236}">
                <a16:creationId xmlns:a16="http://schemas.microsoft.com/office/drawing/2014/main" id="{26CF4AA1-95DC-452C-8026-5D2CA8133272}"/>
              </a:ext>
            </a:extLst>
          </p:cNvPr>
          <p:cNvSpPr>
            <a:spLocks noGrp="1"/>
          </p:cNvSpPr>
          <p:nvPr>
            <p:ph type="sldNum" sz="quarter" idx="16"/>
          </p:nvPr>
        </p:nvSpPr>
        <p:spPr/>
        <p:txBody>
          <a:bodyPr/>
          <a:lstStyle/>
          <a:p>
            <a:fld id="{3B80295F-48CD-49FC-897A-CCEC919B8070}" type="slidenum">
              <a:rPr lang="nl-BE" smtClean="0"/>
              <a:pPr/>
              <a:t>27</a:t>
            </a:fld>
            <a:endParaRPr lang="nl-BE"/>
          </a:p>
        </p:txBody>
      </p:sp>
      <p:pic>
        <p:nvPicPr>
          <p:cNvPr id="6" name="Afbeelding 5">
            <a:extLst>
              <a:ext uri="{FF2B5EF4-FFF2-40B4-BE49-F238E27FC236}">
                <a16:creationId xmlns:a16="http://schemas.microsoft.com/office/drawing/2014/main" id="{8C573DBB-887B-4D3F-B709-E2EC150A7DB3}"/>
              </a:ext>
            </a:extLst>
          </p:cNvPr>
          <p:cNvPicPr>
            <a:picLocks noChangeAspect="1"/>
          </p:cNvPicPr>
          <p:nvPr/>
        </p:nvPicPr>
        <p:blipFill>
          <a:blip r:embed="rId2"/>
          <a:stretch>
            <a:fillRect/>
          </a:stretch>
        </p:blipFill>
        <p:spPr>
          <a:xfrm>
            <a:off x="740689" y="2625865"/>
            <a:ext cx="4411867" cy="1925815"/>
          </a:xfrm>
          <a:prstGeom prst="rect">
            <a:avLst/>
          </a:prstGeom>
        </p:spPr>
      </p:pic>
    </p:spTree>
    <p:extLst>
      <p:ext uri="{BB962C8B-B14F-4D97-AF65-F5344CB8AC3E}">
        <p14:creationId xmlns:p14="http://schemas.microsoft.com/office/powerpoint/2010/main" val="21027011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a:extLst>
              <a:ext uri="{FF2B5EF4-FFF2-40B4-BE49-F238E27FC236}">
                <a16:creationId xmlns:a16="http://schemas.microsoft.com/office/drawing/2014/main" id="{507BFD6B-E4BF-4544-84F5-8B83623385CF}"/>
              </a:ext>
            </a:extLst>
          </p:cNvPr>
          <p:cNvSpPr>
            <a:spLocks noGrp="1"/>
          </p:cNvSpPr>
          <p:nvPr>
            <p:ph type="body" sz="quarter" idx="17"/>
          </p:nvPr>
        </p:nvSpPr>
        <p:spPr/>
        <p:txBody>
          <a:bodyPr>
            <a:normAutofit/>
          </a:bodyPr>
          <a:lstStyle/>
          <a:p>
            <a:r>
              <a:rPr lang="nl-NL"/>
              <a:t>Generating these controllers </a:t>
            </a:r>
            <a:r>
              <a:rPr lang="nl-NL" err="1"/>
              <a:t>results</a:t>
            </a:r>
            <a:r>
              <a:rPr lang="nl-NL"/>
              <a:t> in </a:t>
            </a:r>
            <a:r>
              <a:rPr lang="nl-NL" err="1"/>
              <a:t>the</a:t>
            </a:r>
            <a:r>
              <a:rPr lang="nl-NL"/>
              <a:t> ‘</a:t>
            </a:r>
            <a:r>
              <a:rPr lang="nl-NL" err="1"/>
              <a:t>ShopContext</a:t>
            </a:r>
            <a:r>
              <a:rPr lang="nl-NL"/>
              <a:t>’ </a:t>
            </a:r>
            <a:r>
              <a:rPr lang="nl-NL" err="1"/>
              <a:t>directly</a:t>
            </a:r>
            <a:r>
              <a:rPr lang="nl-NL"/>
              <a:t> </a:t>
            </a:r>
            <a:r>
              <a:rPr lang="nl-NL" err="1"/>
              <a:t>injected</a:t>
            </a:r>
            <a:r>
              <a:rPr lang="nl-NL"/>
              <a:t> in </a:t>
            </a:r>
            <a:r>
              <a:rPr lang="nl-NL" err="1"/>
              <a:t>the</a:t>
            </a:r>
            <a:r>
              <a:rPr lang="nl-NL"/>
              <a:t> </a:t>
            </a:r>
            <a:r>
              <a:rPr lang="nl-NL" err="1"/>
              <a:t>constructor</a:t>
            </a:r>
            <a:r>
              <a:rPr lang="nl-NL"/>
              <a:t> of </a:t>
            </a:r>
            <a:r>
              <a:rPr lang="nl-NL" err="1"/>
              <a:t>the</a:t>
            </a:r>
            <a:r>
              <a:rPr lang="nl-NL"/>
              <a:t> controller.</a:t>
            </a:r>
          </a:p>
          <a:p>
            <a:endParaRPr lang="nl-NL"/>
          </a:p>
          <a:p>
            <a:endParaRPr lang="nl-NL"/>
          </a:p>
          <a:p>
            <a:endParaRPr lang="nl-NL"/>
          </a:p>
          <a:p>
            <a:endParaRPr lang="nl-NL"/>
          </a:p>
          <a:p>
            <a:endParaRPr lang="nl-NL"/>
          </a:p>
          <a:p>
            <a:r>
              <a:rPr lang="nl-NL"/>
              <a:t>As we </a:t>
            </a:r>
            <a:r>
              <a:rPr lang="nl-NL" err="1"/>
              <a:t>know</a:t>
            </a:r>
            <a:r>
              <a:rPr lang="nl-NL"/>
              <a:t> </a:t>
            </a:r>
            <a:r>
              <a:rPr lang="nl-NL" err="1"/>
              <a:t>this</a:t>
            </a:r>
            <a:r>
              <a:rPr lang="nl-NL"/>
              <a:t> is NOT </a:t>
            </a:r>
            <a:r>
              <a:rPr lang="nl-NL" err="1"/>
              <a:t>testable</a:t>
            </a:r>
            <a:endParaRPr lang="nl-NL"/>
          </a:p>
          <a:p>
            <a:endParaRPr lang="nl-NL"/>
          </a:p>
          <a:p>
            <a:r>
              <a:rPr lang="nl-NL" dirty="0">
                <a:sym typeface="Wingdings" panose="05000000000000000000" pitchFamily="2" charset="2"/>
              </a:rPr>
              <a:t> </a:t>
            </a:r>
            <a:r>
              <a:rPr lang="nl-NL" err="1"/>
              <a:t>Let’s</a:t>
            </a:r>
            <a:r>
              <a:rPr lang="nl-NL"/>
              <a:t> </a:t>
            </a:r>
            <a:r>
              <a:rPr lang="nl-NL" err="1"/>
              <a:t>implement</a:t>
            </a:r>
            <a:r>
              <a:rPr lang="nl-NL"/>
              <a:t> </a:t>
            </a:r>
            <a:r>
              <a:rPr lang="nl-NL" err="1"/>
              <a:t>the</a:t>
            </a:r>
            <a:r>
              <a:rPr lang="nl-NL"/>
              <a:t> </a:t>
            </a:r>
            <a:r>
              <a:rPr lang="nl-NL" err="1"/>
              <a:t>Repository</a:t>
            </a:r>
            <a:r>
              <a:rPr lang="nl-NL"/>
              <a:t> </a:t>
            </a:r>
            <a:r>
              <a:rPr lang="nl-NL" err="1"/>
              <a:t>and</a:t>
            </a:r>
            <a:r>
              <a:rPr lang="nl-NL"/>
              <a:t> </a:t>
            </a:r>
            <a:r>
              <a:rPr lang="nl-NL" err="1"/>
              <a:t>UoW</a:t>
            </a:r>
            <a:r>
              <a:rPr lang="nl-NL"/>
              <a:t> Data Access </a:t>
            </a:r>
            <a:r>
              <a:rPr lang="nl-NL" err="1"/>
              <a:t>patterns</a:t>
            </a:r>
            <a:endParaRPr lang="fr-BE"/>
          </a:p>
        </p:txBody>
      </p:sp>
      <p:sp>
        <p:nvSpPr>
          <p:cNvPr id="3" name="Titel 2">
            <a:extLst>
              <a:ext uri="{FF2B5EF4-FFF2-40B4-BE49-F238E27FC236}">
                <a16:creationId xmlns:a16="http://schemas.microsoft.com/office/drawing/2014/main" id="{2783C144-AEDF-4E42-ADD7-3C6760DE4967}"/>
              </a:ext>
            </a:extLst>
          </p:cNvPr>
          <p:cNvSpPr>
            <a:spLocks noGrp="1"/>
          </p:cNvSpPr>
          <p:nvPr>
            <p:ph type="title"/>
          </p:nvPr>
        </p:nvSpPr>
        <p:spPr/>
        <p:txBody>
          <a:bodyPr/>
          <a:lstStyle/>
          <a:p>
            <a:r>
              <a:rPr lang="nl-NL" err="1"/>
              <a:t>Repository</a:t>
            </a:r>
            <a:r>
              <a:rPr lang="nl-NL"/>
              <a:t> &amp; </a:t>
            </a:r>
            <a:r>
              <a:rPr lang="nl-NL" err="1"/>
              <a:t>UnitofWork</a:t>
            </a:r>
            <a:r>
              <a:rPr lang="nl-NL"/>
              <a:t> (</a:t>
            </a:r>
            <a:r>
              <a:rPr lang="nl-NL" err="1"/>
              <a:t>UoW</a:t>
            </a:r>
            <a:r>
              <a:rPr lang="nl-NL"/>
              <a:t>)</a:t>
            </a:r>
            <a:endParaRPr lang="fr-BE"/>
          </a:p>
        </p:txBody>
      </p:sp>
      <p:sp>
        <p:nvSpPr>
          <p:cNvPr id="4" name="Tijdelijke aanduiding voor dianummer 3">
            <a:extLst>
              <a:ext uri="{FF2B5EF4-FFF2-40B4-BE49-F238E27FC236}">
                <a16:creationId xmlns:a16="http://schemas.microsoft.com/office/drawing/2014/main" id="{A90FE2AE-B83C-47FF-83A5-06CAD854CB5D}"/>
              </a:ext>
            </a:extLst>
          </p:cNvPr>
          <p:cNvSpPr>
            <a:spLocks noGrp="1"/>
          </p:cNvSpPr>
          <p:nvPr>
            <p:ph type="sldNum" sz="quarter" idx="16"/>
          </p:nvPr>
        </p:nvSpPr>
        <p:spPr/>
        <p:txBody>
          <a:bodyPr/>
          <a:lstStyle/>
          <a:p>
            <a:fld id="{3B80295F-48CD-49FC-897A-CCEC919B8070}" type="slidenum">
              <a:rPr lang="nl-BE" smtClean="0"/>
              <a:pPr/>
              <a:t>28</a:t>
            </a:fld>
            <a:endParaRPr lang="nl-BE"/>
          </a:p>
        </p:txBody>
      </p:sp>
      <p:pic>
        <p:nvPicPr>
          <p:cNvPr id="6" name="Picture 5">
            <a:extLst>
              <a:ext uri="{FF2B5EF4-FFF2-40B4-BE49-F238E27FC236}">
                <a16:creationId xmlns:a16="http://schemas.microsoft.com/office/drawing/2014/main" id="{284AEAFF-A947-4029-894F-335A8B56ADD1}"/>
              </a:ext>
            </a:extLst>
          </p:cNvPr>
          <p:cNvPicPr>
            <a:picLocks noChangeAspect="1"/>
          </p:cNvPicPr>
          <p:nvPr/>
        </p:nvPicPr>
        <p:blipFill>
          <a:blip r:embed="rId2"/>
          <a:stretch>
            <a:fillRect/>
          </a:stretch>
        </p:blipFill>
        <p:spPr>
          <a:xfrm>
            <a:off x="718820" y="2722242"/>
            <a:ext cx="6019800" cy="1171575"/>
          </a:xfrm>
          <a:prstGeom prst="rect">
            <a:avLst/>
          </a:prstGeom>
        </p:spPr>
      </p:pic>
    </p:spTree>
    <p:extLst>
      <p:ext uri="{BB962C8B-B14F-4D97-AF65-F5344CB8AC3E}">
        <p14:creationId xmlns:p14="http://schemas.microsoft.com/office/powerpoint/2010/main" val="8607872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a:extLst>
              <a:ext uri="{FF2B5EF4-FFF2-40B4-BE49-F238E27FC236}">
                <a16:creationId xmlns:a16="http://schemas.microsoft.com/office/drawing/2014/main" id="{816FF57F-1005-4850-976C-87BCE5A018EF}"/>
              </a:ext>
            </a:extLst>
          </p:cNvPr>
          <p:cNvSpPr>
            <a:spLocks noGrp="1"/>
          </p:cNvSpPr>
          <p:nvPr>
            <p:ph type="body" sz="quarter" idx="17"/>
          </p:nvPr>
        </p:nvSpPr>
        <p:spPr/>
        <p:txBody>
          <a:bodyPr/>
          <a:lstStyle/>
          <a:p>
            <a:r>
              <a:rPr lang="nl-NL" err="1"/>
              <a:t>Find</a:t>
            </a:r>
            <a:r>
              <a:rPr lang="nl-NL"/>
              <a:t> </a:t>
            </a:r>
            <a:r>
              <a:rPr lang="nl-NL" err="1"/>
              <a:t>the</a:t>
            </a:r>
            <a:r>
              <a:rPr lang="nl-NL"/>
              <a:t> </a:t>
            </a:r>
            <a:r>
              <a:rPr lang="nl-NL" err="1"/>
              <a:t>following</a:t>
            </a:r>
            <a:r>
              <a:rPr lang="nl-NL"/>
              <a:t> files in </a:t>
            </a:r>
            <a:r>
              <a:rPr lang="nl-NL" err="1"/>
              <a:t>the</a:t>
            </a:r>
            <a:r>
              <a:rPr lang="nl-NL"/>
              <a:t> Resources folder </a:t>
            </a:r>
            <a:r>
              <a:rPr lang="nl-NL" err="1"/>
              <a:t>and</a:t>
            </a:r>
            <a:r>
              <a:rPr lang="nl-NL"/>
              <a:t> copy </a:t>
            </a:r>
            <a:r>
              <a:rPr lang="nl-NL" err="1"/>
              <a:t>them</a:t>
            </a:r>
            <a:r>
              <a:rPr lang="nl-NL"/>
              <a:t> </a:t>
            </a:r>
            <a:r>
              <a:rPr lang="nl-NL" err="1"/>
              <a:t>to</a:t>
            </a:r>
            <a:r>
              <a:rPr lang="nl-NL"/>
              <a:t> </a:t>
            </a:r>
            <a:r>
              <a:rPr lang="nl-NL" err="1"/>
              <a:t>the</a:t>
            </a:r>
            <a:r>
              <a:rPr lang="nl-NL"/>
              <a:t> </a:t>
            </a:r>
            <a:r>
              <a:rPr lang="nl-NL" dirty="0"/>
              <a:t>root of </a:t>
            </a:r>
            <a:r>
              <a:rPr lang="nl-NL" dirty="0" err="1"/>
              <a:t>the</a:t>
            </a:r>
            <a:r>
              <a:rPr lang="nl-NL" dirty="0"/>
              <a:t> </a:t>
            </a:r>
            <a:r>
              <a:rPr lang="nl-NL" err="1"/>
              <a:t>Shop.DAL</a:t>
            </a:r>
            <a:r>
              <a:rPr lang="nl-NL"/>
              <a:t> project</a:t>
            </a:r>
            <a:r>
              <a:rPr lang="nl-NL" dirty="0"/>
              <a:t>:</a:t>
            </a:r>
            <a:endParaRPr lang="nl-NL"/>
          </a:p>
          <a:p>
            <a:endParaRPr lang="nl-NL"/>
          </a:p>
          <a:p>
            <a:endParaRPr lang="nl-NL"/>
          </a:p>
          <a:p>
            <a:endParaRPr lang="nl-NL"/>
          </a:p>
          <a:p>
            <a:endParaRPr lang="nl-NL"/>
          </a:p>
          <a:p>
            <a:endParaRPr lang="en-US" dirty="0"/>
          </a:p>
          <a:p>
            <a:r>
              <a:rPr lang="nl-NL" dirty="0" err="1"/>
              <a:t>Notice</a:t>
            </a:r>
            <a:r>
              <a:rPr lang="nl-NL" dirty="0"/>
              <a:t> </a:t>
            </a:r>
            <a:r>
              <a:rPr lang="nl-NL" dirty="0" err="1"/>
              <a:t>that</a:t>
            </a:r>
            <a:r>
              <a:rPr lang="nl-NL" dirty="0"/>
              <a:t> these interfaces </a:t>
            </a:r>
            <a:r>
              <a:rPr lang="nl-NL" dirty="0" err="1"/>
              <a:t>and</a:t>
            </a:r>
            <a:r>
              <a:rPr lang="nl-NL" dirty="0"/>
              <a:t> classes </a:t>
            </a:r>
            <a:r>
              <a:rPr lang="nl-NL" err="1"/>
              <a:t>work</a:t>
            </a:r>
            <a:r>
              <a:rPr lang="nl-NL"/>
              <a:t> </a:t>
            </a:r>
            <a:r>
              <a:rPr lang="en-US" dirty="0"/>
              <a:t>asynchronously:</a:t>
            </a:r>
            <a:endParaRPr lang="nl-NL" dirty="0"/>
          </a:p>
          <a:p>
            <a:endParaRPr lang="nl-NL"/>
          </a:p>
          <a:p>
            <a:endParaRPr lang="fr-BE"/>
          </a:p>
        </p:txBody>
      </p:sp>
      <p:sp>
        <p:nvSpPr>
          <p:cNvPr id="3" name="Titel 2">
            <a:extLst>
              <a:ext uri="{FF2B5EF4-FFF2-40B4-BE49-F238E27FC236}">
                <a16:creationId xmlns:a16="http://schemas.microsoft.com/office/drawing/2014/main" id="{C721CCE7-4D31-4DB2-BD91-B4ED9CDA6238}"/>
              </a:ext>
            </a:extLst>
          </p:cNvPr>
          <p:cNvSpPr>
            <a:spLocks noGrp="1"/>
          </p:cNvSpPr>
          <p:nvPr>
            <p:ph type="title"/>
          </p:nvPr>
        </p:nvSpPr>
        <p:spPr/>
        <p:txBody>
          <a:bodyPr/>
          <a:lstStyle/>
          <a:p>
            <a:r>
              <a:rPr lang="nl-NL" err="1"/>
              <a:t>Repository</a:t>
            </a:r>
            <a:r>
              <a:rPr lang="nl-NL"/>
              <a:t> &amp; UoW</a:t>
            </a:r>
            <a:endParaRPr lang="fr-BE"/>
          </a:p>
        </p:txBody>
      </p:sp>
      <p:sp>
        <p:nvSpPr>
          <p:cNvPr id="4" name="Tijdelijke aanduiding voor dianummer 3">
            <a:extLst>
              <a:ext uri="{FF2B5EF4-FFF2-40B4-BE49-F238E27FC236}">
                <a16:creationId xmlns:a16="http://schemas.microsoft.com/office/drawing/2014/main" id="{22E38C88-CDD6-4D7C-8080-ED2ED1AF990C}"/>
              </a:ext>
            </a:extLst>
          </p:cNvPr>
          <p:cNvSpPr>
            <a:spLocks noGrp="1"/>
          </p:cNvSpPr>
          <p:nvPr>
            <p:ph type="sldNum" sz="quarter" idx="16"/>
          </p:nvPr>
        </p:nvSpPr>
        <p:spPr/>
        <p:txBody>
          <a:bodyPr/>
          <a:lstStyle/>
          <a:p>
            <a:fld id="{3B80295F-48CD-49FC-897A-CCEC919B8070}" type="slidenum">
              <a:rPr lang="nl-BE" smtClean="0"/>
              <a:pPr/>
              <a:t>29</a:t>
            </a:fld>
            <a:endParaRPr lang="nl-BE"/>
          </a:p>
        </p:txBody>
      </p:sp>
      <p:pic>
        <p:nvPicPr>
          <p:cNvPr id="6" name="Afbeelding 5">
            <a:extLst>
              <a:ext uri="{FF2B5EF4-FFF2-40B4-BE49-F238E27FC236}">
                <a16:creationId xmlns:a16="http://schemas.microsoft.com/office/drawing/2014/main" id="{AC2F3783-63CB-4A35-A479-C1F20A074DAB}"/>
              </a:ext>
            </a:extLst>
          </p:cNvPr>
          <p:cNvPicPr>
            <a:picLocks noChangeAspect="1"/>
          </p:cNvPicPr>
          <p:nvPr/>
        </p:nvPicPr>
        <p:blipFill>
          <a:blip r:embed="rId2"/>
          <a:stretch>
            <a:fillRect/>
          </a:stretch>
        </p:blipFill>
        <p:spPr>
          <a:xfrm>
            <a:off x="604664" y="2746897"/>
            <a:ext cx="2802248" cy="1527225"/>
          </a:xfrm>
          <a:prstGeom prst="rect">
            <a:avLst/>
          </a:prstGeom>
        </p:spPr>
      </p:pic>
      <p:pic>
        <p:nvPicPr>
          <p:cNvPr id="9" name="Picture 8">
            <a:extLst>
              <a:ext uri="{FF2B5EF4-FFF2-40B4-BE49-F238E27FC236}">
                <a16:creationId xmlns:a16="http://schemas.microsoft.com/office/drawing/2014/main" id="{20CC7A47-50C5-CA77-B8D1-334909E7F487}"/>
              </a:ext>
            </a:extLst>
          </p:cNvPr>
          <p:cNvPicPr>
            <a:picLocks noChangeAspect="1"/>
          </p:cNvPicPr>
          <p:nvPr/>
        </p:nvPicPr>
        <p:blipFill>
          <a:blip r:embed="rId3"/>
          <a:stretch>
            <a:fillRect/>
          </a:stretch>
        </p:blipFill>
        <p:spPr>
          <a:xfrm>
            <a:off x="5724931" y="4899882"/>
            <a:ext cx="2519363" cy="1866900"/>
          </a:xfrm>
          <a:prstGeom prst="rect">
            <a:avLst/>
          </a:prstGeom>
        </p:spPr>
      </p:pic>
      <p:pic>
        <p:nvPicPr>
          <p:cNvPr id="11" name="Picture 10">
            <a:extLst>
              <a:ext uri="{FF2B5EF4-FFF2-40B4-BE49-F238E27FC236}">
                <a16:creationId xmlns:a16="http://schemas.microsoft.com/office/drawing/2014/main" id="{9E1A2B71-5F5F-B838-7131-3367A80598D2}"/>
              </a:ext>
            </a:extLst>
          </p:cNvPr>
          <p:cNvPicPr>
            <a:picLocks noChangeAspect="1"/>
          </p:cNvPicPr>
          <p:nvPr/>
        </p:nvPicPr>
        <p:blipFill>
          <a:blip r:embed="rId4"/>
          <a:stretch>
            <a:fillRect/>
          </a:stretch>
        </p:blipFill>
        <p:spPr>
          <a:xfrm>
            <a:off x="779762" y="4991100"/>
            <a:ext cx="4084068" cy="1775682"/>
          </a:xfrm>
          <a:prstGeom prst="rect">
            <a:avLst/>
          </a:prstGeom>
        </p:spPr>
      </p:pic>
    </p:spTree>
    <p:extLst>
      <p:ext uri="{BB962C8B-B14F-4D97-AF65-F5344CB8AC3E}">
        <p14:creationId xmlns:p14="http://schemas.microsoft.com/office/powerpoint/2010/main" val="2372410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A41AC3-C109-470F-99A6-DE331941757A}"/>
              </a:ext>
            </a:extLst>
          </p:cNvPr>
          <p:cNvSpPr>
            <a:spLocks noGrp="1"/>
          </p:cNvSpPr>
          <p:nvPr>
            <p:ph type="title"/>
          </p:nvPr>
        </p:nvSpPr>
        <p:spPr/>
        <p:txBody>
          <a:bodyPr/>
          <a:lstStyle/>
          <a:p>
            <a:r>
              <a:rPr lang="en-US"/>
              <a:t>API?</a:t>
            </a:r>
          </a:p>
        </p:txBody>
      </p:sp>
      <p:sp>
        <p:nvSpPr>
          <p:cNvPr id="4" name="Footer Placeholder 3">
            <a:extLst>
              <a:ext uri="{FF2B5EF4-FFF2-40B4-BE49-F238E27FC236}">
                <a16:creationId xmlns:a16="http://schemas.microsoft.com/office/drawing/2014/main" id="{18F6A574-D652-41E2-A314-9358B4D612EB}"/>
              </a:ext>
            </a:extLst>
          </p:cNvPr>
          <p:cNvSpPr>
            <a:spLocks noGrp="1"/>
          </p:cNvSpPr>
          <p:nvPr>
            <p:ph type="ftr" sz="quarter" idx="15"/>
          </p:nvPr>
        </p:nvSpPr>
        <p:spPr/>
        <p:txBody>
          <a:bodyPr/>
          <a:lstStyle/>
          <a:p>
            <a:r>
              <a:rPr lang="en-US"/>
              <a:t>2ITF APP/AI</a:t>
            </a:r>
            <a:endParaRPr lang="nl-BE" sz="950"/>
          </a:p>
        </p:txBody>
      </p:sp>
      <p:sp>
        <p:nvSpPr>
          <p:cNvPr id="5" name="Slide Number Placeholder 4">
            <a:extLst>
              <a:ext uri="{FF2B5EF4-FFF2-40B4-BE49-F238E27FC236}">
                <a16:creationId xmlns:a16="http://schemas.microsoft.com/office/drawing/2014/main" id="{22CCABE9-EE0D-4FDE-8D15-B4F40801CDC7}"/>
              </a:ext>
            </a:extLst>
          </p:cNvPr>
          <p:cNvSpPr>
            <a:spLocks noGrp="1"/>
          </p:cNvSpPr>
          <p:nvPr>
            <p:ph type="sldNum" sz="quarter" idx="16"/>
          </p:nvPr>
        </p:nvSpPr>
        <p:spPr/>
        <p:txBody>
          <a:bodyPr/>
          <a:lstStyle/>
          <a:p>
            <a:fld id="{763F2D79-C75E-42E1-AD06-AE3EAB2BE1D7}" type="slidenum">
              <a:rPr lang="nl-BE" smtClean="0"/>
              <a:pPr/>
              <a:t>3</a:t>
            </a:fld>
            <a:endParaRPr lang="nl-BE" sz="1200"/>
          </a:p>
        </p:txBody>
      </p:sp>
      <p:pic>
        <p:nvPicPr>
          <p:cNvPr id="6" name="Picture 5">
            <a:extLst>
              <a:ext uri="{FF2B5EF4-FFF2-40B4-BE49-F238E27FC236}">
                <a16:creationId xmlns:a16="http://schemas.microsoft.com/office/drawing/2014/main" id="{1158F0F0-F3F5-4D6A-8229-71D4B6330947}"/>
              </a:ext>
            </a:extLst>
          </p:cNvPr>
          <p:cNvPicPr>
            <a:picLocks noChangeAspect="1"/>
          </p:cNvPicPr>
          <p:nvPr/>
        </p:nvPicPr>
        <p:blipFill>
          <a:blip r:embed="rId3"/>
          <a:stretch>
            <a:fillRect/>
          </a:stretch>
        </p:blipFill>
        <p:spPr>
          <a:xfrm>
            <a:off x="798131" y="1818846"/>
            <a:ext cx="10127852" cy="4371423"/>
          </a:xfrm>
          <a:prstGeom prst="rect">
            <a:avLst/>
          </a:prstGeom>
        </p:spPr>
      </p:pic>
      <p:sp>
        <p:nvSpPr>
          <p:cNvPr id="7" name="TextBox 6">
            <a:extLst>
              <a:ext uri="{FF2B5EF4-FFF2-40B4-BE49-F238E27FC236}">
                <a16:creationId xmlns:a16="http://schemas.microsoft.com/office/drawing/2014/main" id="{817B5C6D-9117-4FA6-92C3-E2396FFF4F39}"/>
              </a:ext>
            </a:extLst>
          </p:cNvPr>
          <p:cNvSpPr txBox="1"/>
          <p:nvPr/>
        </p:nvSpPr>
        <p:spPr>
          <a:xfrm>
            <a:off x="1884556" y="5820937"/>
            <a:ext cx="184731" cy="369332"/>
          </a:xfrm>
          <a:prstGeom prst="rect">
            <a:avLst/>
          </a:prstGeom>
          <a:noFill/>
        </p:spPr>
        <p:txBody>
          <a:bodyPr wrap="none" rtlCol="0">
            <a:spAutoFit/>
          </a:bodyPr>
          <a:lstStyle/>
          <a:p>
            <a:endParaRPr lang="en-US"/>
          </a:p>
        </p:txBody>
      </p:sp>
      <p:pic>
        <p:nvPicPr>
          <p:cNvPr id="9" name="Graphic 8" descr="Badge Copyright outline">
            <a:extLst>
              <a:ext uri="{FF2B5EF4-FFF2-40B4-BE49-F238E27FC236}">
                <a16:creationId xmlns:a16="http://schemas.microsoft.com/office/drawing/2014/main" id="{30A3A69B-D0B1-4B37-A5A6-EE38E15AD8C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8069" y="6442463"/>
            <a:ext cx="373919" cy="373919"/>
          </a:xfrm>
          <a:prstGeom prst="rect">
            <a:avLst/>
          </a:prstGeom>
        </p:spPr>
      </p:pic>
      <p:sp>
        <p:nvSpPr>
          <p:cNvPr id="10" name="TextBox 9">
            <a:extLst>
              <a:ext uri="{FF2B5EF4-FFF2-40B4-BE49-F238E27FC236}">
                <a16:creationId xmlns:a16="http://schemas.microsoft.com/office/drawing/2014/main" id="{D05B910B-961F-45FD-AE19-EF633D870D55}"/>
              </a:ext>
            </a:extLst>
          </p:cNvPr>
          <p:cNvSpPr txBox="1"/>
          <p:nvPr/>
        </p:nvSpPr>
        <p:spPr>
          <a:xfrm>
            <a:off x="433695" y="6475084"/>
            <a:ext cx="3214341" cy="307777"/>
          </a:xfrm>
          <a:prstGeom prst="rect">
            <a:avLst/>
          </a:prstGeom>
          <a:noFill/>
        </p:spPr>
        <p:txBody>
          <a:bodyPr wrap="none" rtlCol="0">
            <a:spAutoFit/>
          </a:bodyPr>
          <a:lstStyle/>
          <a:p>
            <a:r>
              <a:rPr lang="en-US" sz="1400">
                <a:hlinkClick r:id="rId6"/>
              </a:rPr>
              <a:t>https://www.redhat.com/en/topics/api</a:t>
            </a:r>
            <a:endParaRPr lang="en-US" sz="1400"/>
          </a:p>
        </p:txBody>
      </p:sp>
      <p:sp>
        <p:nvSpPr>
          <p:cNvPr id="12" name="TextBox 11">
            <a:extLst>
              <a:ext uri="{FF2B5EF4-FFF2-40B4-BE49-F238E27FC236}">
                <a16:creationId xmlns:a16="http://schemas.microsoft.com/office/drawing/2014/main" id="{991B57DA-90C4-4814-B340-3A2999701D5F}"/>
              </a:ext>
            </a:extLst>
          </p:cNvPr>
          <p:cNvSpPr txBox="1"/>
          <p:nvPr/>
        </p:nvSpPr>
        <p:spPr>
          <a:xfrm>
            <a:off x="906036" y="1818846"/>
            <a:ext cx="7602343" cy="923330"/>
          </a:xfrm>
          <a:prstGeom prst="rect">
            <a:avLst/>
          </a:prstGeom>
          <a:noFill/>
        </p:spPr>
        <p:txBody>
          <a:bodyPr wrap="square">
            <a:spAutoFit/>
          </a:bodyPr>
          <a:lstStyle/>
          <a:p>
            <a:r>
              <a:rPr lang="en-US"/>
              <a:t>APIs are about integration: the connection of data, applications, and devices across your IT organization so that all of your technologies can better communicate and work together.</a:t>
            </a:r>
          </a:p>
        </p:txBody>
      </p:sp>
    </p:spTree>
    <p:extLst>
      <p:ext uri="{BB962C8B-B14F-4D97-AF65-F5344CB8AC3E}">
        <p14:creationId xmlns:p14="http://schemas.microsoft.com/office/powerpoint/2010/main" val="36919709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B1D01D-8E6B-1184-1204-5D0E2899D8CB}"/>
              </a:ext>
            </a:extLst>
          </p:cNvPr>
          <p:cNvSpPr>
            <a:spLocks noGrp="1"/>
          </p:cNvSpPr>
          <p:nvPr>
            <p:ph type="body" sz="quarter" idx="17"/>
          </p:nvPr>
        </p:nvSpPr>
        <p:spPr/>
        <p:txBody>
          <a:bodyPr/>
          <a:lstStyle/>
          <a:p>
            <a:endParaRPr lang="nl-NL" dirty="0"/>
          </a:p>
          <a:p>
            <a:r>
              <a:rPr lang="nl-NL" dirty="0"/>
              <a:t>Do </a:t>
            </a:r>
            <a:r>
              <a:rPr lang="nl-NL" dirty="0" err="1"/>
              <a:t>not</a:t>
            </a:r>
            <a:r>
              <a:rPr lang="nl-NL" dirty="0"/>
              <a:t> </a:t>
            </a:r>
            <a:r>
              <a:rPr lang="nl-NL" dirty="0" err="1"/>
              <a:t>forget</a:t>
            </a:r>
            <a:r>
              <a:rPr lang="nl-NL" dirty="0"/>
              <a:t> </a:t>
            </a:r>
            <a:r>
              <a:rPr lang="nl-NL" dirty="0" err="1"/>
              <a:t>to</a:t>
            </a:r>
            <a:r>
              <a:rPr lang="nl-NL" dirty="0"/>
              <a:t> register </a:t>
            </a:r>
            <a:r>
              <a:rPr lang="nl-NL" dirty="0" err="1"/>
              <a:t>the</a:t>
            </a:r>
            <a:r>
              <a:rPr lang="nl-NL" dirty="0"/>
              <a:t> </a:t>
            </a:r>
            <a:r>
              <a:rPr lang="nl-NL" dirty="0" err="1"/>
              <a:t>UoW</a:t>
            </a:r>
            <a:r>
              <a:rPr lang="nl-NL" dirty="0"/>
              <a:t> interface + </a:t>
            </a:r>
            <a:r>
              <a:rPr lang="nl-NL" dirty="0" err="1"/>
              <a:t>implementation</a:t>
            </a:r>
            <a:r>
              <a:rPr lang="nl-NL" dirty="0"/>
              <a:t> in </a:t>
            </a:r>
            <a:r>
              <a:rPr lang="nl-NL" dirty="0" err="1"/>
              <a:t>Startup.cs</a:t>
            </a:r>
            <a:r>
              <a:rPr lang="nl-NL" dirty="0"/>
              <a:t>  </a:t>
            </a:r>
            <a:r>
              <a:rPr lang="nl-NL" sz="1800" dirty="0"/>
              <a:t>(in </a:t>
            </a:r>
            <a:r>
              <a:rPr lang="nl-NL" sz="1800" dirty="0" err="1"/>
              <a:t>Shop.API</a:t>
            </a:r>
            <a:r>
              <a:rPr lang="nl-NL" sz="1800" dirty="0"/>
              <a:t>)</a:t>
            </a:r>
          </a:p>
          <a:p>
            <a:endParaRPr lang="nl-NL" dirty="0"/>
          </a:p>
          <a:p>
            <a:pPr lvl="1"/>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services.AddScoped</a:t>
            </a:r>
            <a:r>
              <a:rPr lang="en-US" sz="1800" dirty="0">
                <a:solidFill>
                  <a:srgbClr val="000000"/>
                </a:solidFill>
                <a:latin typeface="Cascadia Mono" panose="020B0609020000020004" pitchFamily="49" charset="0"/>
              </a:rPr>
              <a:t>&lt;</a:t>
            </a:r>
            <a:r>
              <a:rPr lang="en-US" sz="1800" dirty="0" err="1">
                <a:solidFill>
                  <a:srgbClr val="000000"/>
                </a:solidFill>
                <a:latin typeface="Cascadia Mono" panose="020B0609020000020004" pitchFamily="49" charset="0"/>
              </a:rPr>
              <a:t>IUnitOfWork</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UnitOfWork</a:t>
            </a:r>
            <a:r>
              <a:rPr lang="en-US" sz="1800" dirty="0">
                <a:solidFill>
                  <a:srgbClr val="000000"/>
                </a:solidFill>
                <a:latin typeface="Cascadia Mono" panose="020B0609020000020004" pitchFamily="49" charset="0"/>
              </a:rPr>
              <a:t>&gt;();</a:t>
            </a:r>
            <a:endParaRPr lang="nl-NL" dirty="0"/>
          </a:p>
          <a:p>
            <a:endParaRPr lang="nl-NL" dirty="0"/>
          </a:p>
          <a:p>
            <a:endParaRPr lang="nl-NL" dirty="0"/>
          </a:p>
          <a:p>
            <a:endParaRPr lang="nl-NL" dirty="0"/>
          </a:p>
          <a:p>
            <a:r>
              <a:rPr lang="nl-NL" dirty="0" err="1"/>
              <a:t>Refactor</a:t>
            </a:r>
            <a:r>
              <a:rPr lang="nl-NL" dirty="0"/>
              <a:t> </a:t>
            </a:r>
            <a:r>
              <a:rPr lang="nl-NL" dirty="0" err="1"/>
              <a:t>the</a:t>
            </a:r>
            <a:r>
              <a:rPr lang="nl-NL" dirty="0"/>
              <a:t> controllers </a:t>
            </a:r>
            <a:r>
              <a:rPr lang="nl-NL" dirty="0" err="1"/>
              <a:t>so</a:t>
            </a:r>
            <a:r>
              <a:rPr lang="nl-NL" dirty="0"/>
              <a:t> </a:t>
            </a:r>
            <a:r>
              <a:rPr lang="nl-NL" dirty="0" err="1"/>
              <a:t>that</a:t>
            </a:r>
            <a:r>
              <a:rPr lang="nl-NL" dirty="0"/>
              <a:t> </a:t>
            </a:r>
            <a:r>
              <a:rPr lang="nl-NL" dirty="0" err="1"/>
              <a:t>they</a:t>
            </a:r>
            <a:r>
              <a:rPr lang="nl-NL" dirty="0"/>
              <a:t> </a:t>
            </a:r>
            <a:r>
              <a:rPr lang="nl-NL" dirty="0" err="1"/>
              <a:t>work</a:t>
            </a:r>
            <a:r>
              <a:rPr lang="nl-NL" dirty="0"/>
              <a:t> </a:t>
            </a:r>
            <a:r>
              <a:rPr lang="nl-NL" dirty="0" err="1"/>
              <a:t>with</a:t>
            </a:r>
            <a:r>
              <a:rPr lang="nl-NL" dirty="0"/>
              <a:t> </a:t>
            </a:r>
            <a:r>
              <a:rPr lang="nl-NL" dirty="0" err="1"/>
              <a:t>the</a:t>
            </a:r>
            <a:r>
              <a:rPr lang="nl-NL" dirty="0"/>
              <a:t> </a:t>
            </a:r>
            <a:r>
              <a:rPr lang="nl-NL" dirty="0" err="1"/>
              <a:t>UnitOfWork</a:t>
            </a:r>
            <a:endParaRPr lang="nl-NL" dirty="0"/>
          </a:p>
          <a:p>
            <a:endParaRPr lang="en-US" dirty="0"/>
          </a:p>
        </p:txBody>
      </p:sp>
      <p:sp>
        <p:nvSpPr>
          <p:cNvPr id="3" name="Title 2">
            <a:extLst>
              <a:ext uri="{FF2B5EF4-FFF2-40B4-BE49-F238E27FC236}">
                <a16:creationId xmlns:a16="http://schemas.microsoft.com/office/drawing/2014/main" id="{8ACE8D0C-B2D3-4DD7-D0FE-C39B09C2B98D}"/>
              </a:ext>
            </a:extLst>
          </p:cNvPr>
          <p:cNvSpPr>
            <a:spLocks noGrp="1"/>
          </p:cNvSpPr>
          <p:nvPr>
            <p:ph type="title"/>
          </p:nvPr>
        </p:nvSpPr>
        <p:spPr/>
        <p:txBody>
          <a:bodyPr/>
          <a:lstStyle/>
          <a:p>
            <a:r>
              <a:rPr lang="en-US" dirty="0"/>
              <a:t>Repository &amp; </a:t>
            </a:r>
            <a:r>
              <a:rPr lang="en-US" dirty="0" err="1"/>
              <a:t>UoW</a:t>
            </a:r>
            <a:endParaRPr lang="en-US" dirty="0"/>
          </a:p>
        </p:txBody>
      </p:sp>
      <p:sp>
        <p:nvSpPr>
          <p:cNvPr id="4" name="Footer Placeholder 3">
            <a:extLst>
              <a:ext uri="{FF2B5EF4-FFF2-40B4-BE49-F238E27FC236}">
                <a16:creationId xmlns:a16="http://schemas.microsoft.com/office/drawing/2014/main" id="{8131C026-582C-0D96-E54A-47BD9984D3D8}"/>
              </a:ext>
            </a:extLst>
          </p:cNvPr>
          <p:cNvSpPr>
            <a:spLocks noGrp="1"/>
          </p:cNvSpPr>
          <p:nvPr>
            <p:ph type="ftr" sz="quarter" idx="15"/>
          </p:nvPr>
        </p:nvSpPr>
        <p:spPr/>
        <p:txBody>
          <a:bodyPr/>
          <a:lstStyle/>
          <a:p>
            <a:r>
              <a:rPr lang="en-US"/>
              <a:t>2ITF APP/AI</a:t>
            </a:r>
            <a:endParaRPr lang="nl-BE" sz="950"/>
          </a:p>
        </p:txBody>
      </p:sp>
      <p:sp>
        <p:nvSpPr>
          <p:cNvPr id="5" name="Slide Number Placeholder 4">
            <a:extLst>
              <a:ext uri="{FF2B5EF4-FFF2-40B4-BE49-F238E27FC236}">
                <a16:creationId xmlns:a16="http://schemas.microsoft.com/office/drawing/2014/main" id="{225496E0-84D2-55D9-B28B-207B216E35D6}"/>
              </a:ext>
            </a:extLst>
          </p:cNvPr>
          <p:cNvSpPr>
            <a:spLocks noGrp="1"/>
          </p:cNvSpPr>
          <p:nvPr>
            <p:ph type="sldNum" sz="quarter" idx="16"/>
          </p:nvPr>
        </p:nvSpPr>
        <p:spPr/>
        <p:txBody>
          <a:bodyPr/>
          <a:lstStyle/>
          <a:p>
            <a:fld id="{763F2D79-C75E-42E1-AD06-AE3EAB2BE1D7}" type="slidenum">
              <a:rPr lang="nl-BE" smtClean="0"/>
              <a:pPr/>
              <a:t>30</a:t>
            </a:fld>
            <a:endParaRPr lang="nl-BE" sz="1200"/>
          </a:p>
        </p:txBody>
      </p:sp>
    </p:spTree>
    <p:extLst>
      <p:ext uri="{BB962C8B-B14F-4D97-AF65-F5344CB8AC3E}">
        <p14:creationId xmlns:p14="http://schemas.microsoft.com/office/powerpoint/2010/main" val="29459321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3AD1FF38-9B25-4C82-8436-98271E8410B6}"/>
              </a:ext>
            </a:extLst>
          </p:cNvPr>
          <p:cNvSpPr>
            <a:spLocks noGrp="1"/>
          </p:cNvSpPr>
          <p:nvPr>
            <p:ph type="title"/>
          </p:nvPr>
        </p:nvSpPr>
        <p:spPr/>
        <p:txBody>
          <a:bodyPr/>
          <a:lstStyle/>
          <a:p>
            <a:r>
              <a:rPr lang="nl-NL" err="1"/>
              <a:t>ProductsController</a:t>
            </a:r>
            <a:endParaRPr lang="fr-BE"/>
          </a:p>
        </p:txBody>
      </p:sp>
      <p:sp>
        <p:nvSpPr>
          <p:cNvPr id="4" name="Tijdelijke aanduiding voor dianummer 3">
            <a:extLst>
              <a:ext uri="{FF2B5EF4-FFF2-40B4-BE49-F238E27FC236}">
                <a16:creationId xmlns:a16="http://schemas.microsoft.com/office/drawing/2014/main" id="{A8F9ED8D-0661-4181-BF1C-024B0393AA79}"/>
              </a:ext>
            </a:extLst>
          </p:cNvPr>
          <p:cNvSpPr>
            <a:spLocks noGrp="1"/>
          </p:cNvSpPr>
          <p:nvPr>
            <p:ph type="sldNum" sz="quarter" idx="16"/>
          </p:nvPr>
        </p:nvSpPr>
        <p:spPr/>
        <p:txBody>
          <a:bodyPr/>
          <a:lstStyle/>
          <a:p>
            <a:fld id="{3B80295F-48CD-49FC-897A-CCEC919B8070}" type="slidenum">
              <a:rPr lang="nl-BE" smtClean="0"/>
              <a:pPr/>
              <a:t>31</a:t>
            </a:fld>
            <a:endParaRPr lang="nl-BE"/>
          </a:p>
        </p:txBody>
      </p:sp>
      <p:pic>
        <p:nvPicPr>
          <p:cNvPr id="6" name="Tijdelijke aanduiding voor inhoud 5">
            <a:extLst>
              <a:ext uri="{FF2B5EF4-FFF2-40B4-BE49-F238E27FC236}">
                <a16:creationId xmlns:a16="http://schemas.microsoft.com/office/drawing/2014/main" id="{C3F6BA17-8473-410C-8A16-17EECDFA8B63}"/>
              </a:ext>
            </a:extLst>
          </p:cNvPr>
          <p:cNvPicPr>
            <a:picLocks noGrp="1" noChangeAspect="1"/>
          </p:cNvPicPr>
          <p:nvPr>
            <p:ph idx="4294967295"/>
          </p:nvPr>
        </p:nvPicPr>
        <p:blipFill>
          <a:blip r:embed="rId2"/>
          <a:stretch>
            <a:fillRect/>
          </a:stretch>
        </p:blipFill>
        <p:spPr>
          <a:xfrm>
            <a:off x="391987" y="1622171"/>
            <a:ext cx="4868169" cy="2573175"/>
          </a:xfrm>
        </p:spPr>
      </p:pic>
      <p:pic>
        <p:nvPicPr>
          <p:cNvPr id="8" name="Afbeelding 7">
            <a:extLst>
              <a:ext uri="{FF2B5EF4-FFF2-40B4-BE49-F238E27FC236}">
                <a16:creationId xmlns:a16="http://schemas.microsoft.com/office/drawing/2014/main" id="{6920439F-C662-47DD-9B61-335A703E9EF6}"/>
              </a:ext>
            </a:extLst>
          </p:cNvPr>
          <p:cNvPicPr>
            <a:picLocks noChangeAspect="1"/>
          </p:cNvPicPr>
          <p:nvPr/>
        </p:nvPicPr>
        <p:blipFill>
          <a:blip r:embed="rId3"/>
          <a:stretch>
            <a:fillRect/>
          </a:stretch>
        </p:blipFill>
        <p:spPr>
          <a:xfrm>
            <a:off x="5361237" y="1648300"/>
            <a:ext cx="6792281" cy="1875480"/>
          </a:xfrm>
          <a:prstGeom prst="rect">
            <a:avLst/>
          </a:prstGeom>
        </p:spPr>
      </p:pic>
      <p:pic>
        <p:nvPicPr>
          <p:cNvPr id="10" name="Afbeelding 9">
            <a:extLst>
              <a:ext uri="{FF2B5EF4-FFF2-40B4-BE49-F238E27FC236}">
                <a16:creationId xmlns:a16="http://schemas.microsoft.com/office/drawing/2014/main" id="{3CB5B98C-96D6-4479-9B5E-9B6F21F45FCC}"/>
              </a:ext>
            </a:extLst>
          </p:cNvPr>
          <p:cNvPicPr>
            <a:picLocks noChangeAspect="1"/>
          </p:cNvPicPr>
          <p:nvPr/>
        </p:nvPicPr>
        <p:blipFill>
          <a:blip r:embed="rId4"/>
          <a:stretch>
            <a:fillRect/>
          </a:stretch>
        </p:blipFill>
        <p:spPr>
          <a:xfrm>
            <a:off x="5548449" y="3762462"/>
            <a:ext cx="5226389" cy="2733642"/>
          </a:xfrm>
          <a:prstGeom prst="rect">
            <a:avLst/>
          </a:prstGeom>
        </p:spPr>
      </p:pic>
      <p:sp>
        <p:nvSpPr>
          <p:cNvPr id="5" name="TextBox 4">
            <a:extLst>
              <a:ext uri="{FF2B5EF4-FFF2-40B4-BE49-F238E27FC236}">
                <a16:creationId xmlns:a16="http://schemas.microsoft.com/office/drawing/2014/main" id="{2B1BC958-127B-ADCA-11EC-B776A978EC88}"/>
              </a:ext>
            </a:extLst>
          </p:cNvPr>
          <p:cNvSpPr txBox="1"/>
          <p:nvPr/>
        </p:nvSpPr>
        <p:spPr>
          <a:xfrm>
            <a:off x="391987" y="5365482"/>
            <a:ext cx="5166685" cy="646331"/>
          </a:xfrm>
          <a:prstGeom prst="rect">
            <a:avLst/>
          </a:prstGeom>
          <a:noFill/>
        </p:spPr>
        <p:txBody>
          <a:bodyPr wrap="square" rtlCol="0">
            <a:spAutoFit/>
          </a:bodyPr>
          <a:lstStyle/>
          <a:p>
            <a:r>
              <a:rPr lang="en-US" dirty="0"/>
              <a:t>Because we scaffolded the controllers all the actions work asynchronously.</a:t>
            </a:r>
          </a:p>
        </p:txBody>
      </p:sp>
      <p:sp>
        <p:nvSpPr>
          <p:cNvPr id="9" name="Rectangle 8">
            <a:extLst>
              <a:ext uri="{FF2B5EF4-FFF2-40B4-BE49-F238E27FC236}">
                <a16:creationId xmlns:a16="http://schemas.microsoft.com/office/drawing/2014/main" id="{10B4F126-E606-91D2-72C8-236AA028E8EB}"/>
              </a:ext>
            </a:extLst>
          </p:cNvPr>
          <p:cNvSpPr/>
          <p:nvPr/>
        </p:nvSpPr>
        <p:spPr>
          <a:xfrm>
            <a:off x="6196519" y="2324911"/>
            <a:ext cx="642026" cy="301557"/>
          </a:xfrm>
          <a:prstGeom prst="rect">
            <a:avLst/>
          </a:prstGeom>
          <a:noFill/>
          <a:ln w="28575">
            <a:solidFill>
              <a:srgbClr val="F04C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A4CCA7D-252D-4F22-A4C7-0AA45C88A37E}"/>
              </a:ext>
            </a:extLst>
          </p:cNvPr>
          <p:cNvSpPr/>
          <p:nvPr/>
        </p:nvSpPr>
        <p:spPr>
          <a:xfrm>
            <a:off x="6096000" y="4293852"/>
            <a:ext cx="642026" cy="301557"/>
          </a:xfrm>
          <a:prstGeom prst="rect">
            <a:avLst/>
          </a:prstGeom>
          <a:noFill/>
          <a:ln w="28575">
            <a:solidFill>
              <a:srgbClr val="F04C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92B56DF6-5F4E-6B08-62CD-5EB750C7E448}"/>
              </a:ext>
            </a:extLst>
          </p:cNvPr>
          <p:cNvCxnSpPr/>
          <p:nvPr/>
        </p:nvCxnSpPr>
        <p:spPr>
          <a:xfrm>
            <a:off x="10180948" y="3044858"/>
            <a:ext cx="109351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6114D6A-E7D9-825F-AA44-3EC516879BE0}"/>
              </a:ext>
            </a:extLst>
          </p:cNvPr>
          <p:cNvCxnSpPr/>
          <p:nvPr/>
        </p:nvCxnSpPr>
        <p:spPr>
          <a:xfrm>
            <a:off x="9371814" y="4988351"/>
            <a:ext cx="1093510"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48661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B1FBA40C-434E-47CE-BBD5-7A699FBC7090}"/>
              </a:ext>
            </a:extLst>
          </p:cNvPr>
          <p:cNvSpPr>
            <a:spLocks noGrp="1"/>
          </p:cNvSpPr>
          <p:nvPr>
            <p:ph type="title"/>
          </p:nvPr>
        </p:nvSpPr>
        <p:spPr/>
        <p:txBody>
          <a:bodyPr/>
          <a:lstStyle/>
          <a:p>
            <a:r>
              <a:rPr lang="nl-NL" err="1"/>
              <a:t>Productscontroller</a:t>
            </a:r>
            <a:endParaRPr lang="fr-BE"/>
          </a:p>
        </p:txBody>
      </p:sp>
      <p:sp>
        <p:nvSpPr>
          <p:cNvPr id="4" name="Tijdelijke aanduiding voor dianummer 3">
            <a:extLst>
              <a:ext uri="{FF2B5EF4-FFF2-40B4-BE49-F238E27FC236}">
                <a16:creationId xmlns:a16="http://schemas.microsoft.com/office/drawing/2014/main" id="{285C574B-66E8-480E-933A-9462E0B34247}"/>
              </a:ext>
            </a:extLst>
          </p:cNvPr>
          <p:cNvSpPr>
            <a:spLocks noGrp="1"/>
          </p:cNvSpPr>
          <p:nvPr>
            <p:ph type="sldNum" sz="quarter" idx="16"/>
          </p:nvPr>
        </p:nvSpPr>
        <p:spPr/>
        <p:txBody>
          <a:bodyPr/>
          <a:lstStyle/>
          <a:p>
            <a:fld id="{3B80295F-48CD-49FC-897A-CCEC919B8070}" type="slidenum">
              <a:rPr lang="nl-BE" smtClean="0"/>
              <a:pPr/>
              <a:t>32</a:t>
            </a:fld>
            <a:endParaRPr lang="nl-BE"/>
          </a:p>
        </p:txBody>
      </p:sp>
      <p:pic>
        <p:nvPicPr>
          <p:cNvPr id="6" name="Tijdelijke aanduiding voor inhoud 5">
            <a:extLst>
              <a:ext uri="{FF2B5EF4-FFF2-40B4-BE49-F238E27FC236}">
                <a16:creationId xmlns:a16="http://schemas.microsoft.com/office/drawing/2014/main" id="{C3A1BCC9-B415-4234-8261-0DBF95BE5F33}"/>
              </a:ext>
            </a:extLst>
          </p:cNvPr>
          <p:cNvPicPr>
            <a:picLocks noGrp="1" noChangeAspect="1"/>
          </p:cNvPicPr>
          <p:nvPr>
            <p:ph idx="4294967295"/>
          </p:nvPr>
        </p:nvPicPr>
        <p:blipFill>
          <a:blip r:embed="rId2"/>
          <a:stretch>
            <a:fillRect/>
          </a:stretch>
        </p:blipFill>
        <p:spPr>
          <a:xfrm>
            <a:off x="416559" y="1435748"/>
            <a:ext cx="5731607" cy="1713535"/>
          </a:xfrm>
        </p:spPr>
      </p:pic>
      <p:pic>
        <p:nvPicPr>
          <p:cNvPr id="8" name="Afbeelding 7">
            <a:extLst>
              <a:ext uri="{FF2B5EF4-FFF2-40B4-BE49-F238E27FC236}">
                <a16:creationId xmlns:a16="http://schemas.microsoft.com/office/drawing/2014/main" id="{07BD898D-7B22-4478-BC14-465CB36C3EB9}"/>
              </a:ext>
            </a:extLst>
          </p:cNvPr>
          <p:cNvPicPr>
            <a:picLocks noChangeAspect="1"/>
          </p:cNvPicPr>
          <p:nvPr/>
        </p:nvPicPr>
        <p:blipFill>
          <a:blip r:embed="rId3"/>
          <a:stretch>
            <a:fillRect/>
          </a:stretch>
        </p:blipFill>
        <p:spPr>
          <a:xfrm>
            <a:off x="491974" y="3284268"/>
            <a:ext cx="4158230" cy="3286213"/>
          </a:xfrm>
          <a:prstGeom prst="rect">
            <a:avLst/>
          </a:prstGeom>
        </p:spPr>
      </p:pic>
      <p:pic>
        <p:nvPicPr>
          <p:cNvPr id="7" name="Afbeelding 11">
            <a:extLst>
              <a:ext uri="{FF2B5EF4-FFF2-40B4-BE49-F238E27FC236}">
                <a16:creationId xmlns:a16="http://schemas.microsoft.com/office/drawing/2014/main" id="{AE7D7F76-A8F1-E088-8D00-F19FB1AD9FFA}"/>
              </a:ext>
            </a:extLst>
          </p:cNvPr>
          <p:cNvPicPr>
            <a:picLocks noChangeAspect="1"/>
          </p:cNvPicPr>
          <p:nvPr/>
        </p:nvPicPr>
        <p:blipFill>
          <a:blip r:embed="rId4"/>
          <a:stretch>
            <a:fillRect/>
          </a:stretch>
        </p:blipFill>
        <p:spPr>
          <a:xfrm>
            <a:off x="6650179" y="1610193"/>
            <a:ext cx="5049847" cy="4121303"/>
          </a:xfrm>
          <a:prstGeom prst="rect">
            <a:avLst/>
          </a:prstGeom>
        </p:spPr>
      </p:pic>
    </p:spTree>
    <p:extLst>
      <p:ext uri="{BB962C8B-B14F-4D97-AF65-F5344CB8AC3E}">
        <p14:creationId xmlns:p14="http://schemas.microsoft.com/office/powerpoint/2010/main" val="20862593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a:extLst>
              <a:ext uri="{FF2B5EF4-FFF2-40B4-BE49-F238E27FC236}">
                <a16:creationId xmlns:a16="http://schemas.microsoft.com/office/drawing/2014/main" id="{34AA5216-7F07-4EE0-8AB0-87DF2A617620}"/>
              </a:ext>
            </a:extLst>
          </p:cNvPr>
          <p:cNvSpPr>
            <a:spLocks noGrp="1"/>
          </p:cNvSpPr>
          <p:nvPr>
            <p:ph type="body" sz="quarter" idx="17"/>
          </p:nvPr>
        </p:nvSpPr>
        <p:spPr/>
        <p:txBody>
          <a:bodyPr/>
          <a:lstStyle/>
          <a:p>
            <a:r>
              <a:rPr lang="nl-NL" dirty="0"/>
              <a:t>Run </a:t>
            </a:r>
            <a:r>
              <a:rPr lang="nl-NL" dirty="0" err="1"/>
              <a:t>the</a:t>
            </a:r>
            <a:r>
              <a:rPr lang="nl-NL" dirty="0"/>
              <a:t> API (Ctrl + F5) </a:t>
            </a:r>
            <a:br>
              <a:rPr lang="nl-NL" dirty="0"/>
            </a:br>
            <a:endParaRPr lang="nl-NL" dirty="0"/>
          </a:p>
          <a:p>
            <a:r>
              <a:rPr lang="nl-NL" dirty="0"/>
              <a:t>Test </a:t>
            </a:r>
            <a:r>
              <a:rPr lang="nl-NL" dirty="0" err="1"/>
              <a:t>Customers</a:t>
            </a:r>
            <a:r>
              <a:rPr lang="nl-NL" dirty="0"/>
              <a:t> GET </a:t>
            </a:r>
            <a:r>
              <a:rPr lang="nl-NL" dirty="0" err="1"/>
              <a:t>using</a:t>
            </a:r>
            <a:r>
              <a:rPr lang="nl-NL" dirty="0"/>
              <a:t> </a:t>
            </a:r>
            <a:r>
              <a:rPr lang="nl-NL" dirty="0" err="1"/>
              <a:t>the</a:t>
            </a:r>
            <a:r>
              <a:rPr lang="nl-NL" dirty="0"/>
              <a:t> Swagger interface</a:t>
            </a:r>
            <a:endParaRPr lang="fr-BE" dirty="0"/>
          </a:p>
        </p:txBody>
      </p:sp>
      <p:sp>
        <p:nvSpPr>
          <p:cNvPr id="3" name="Titel 2">
            <a:extLst>
              <a:ext uri="{FF2B5EF4-FFF2-40B4-BE49-F238E27FC236}">
                <a16:creationId xmlns:a16="http://schemas.microsoft.com/office/drawing/2014/main" id="{BA195EED-6EF3-4335-BC9E-D2C56A969215}"/>
              </a:ext>
            </a:extLst>
          </p:cNvPr>
          <p:cNvSpPr>
            <a:spLocks noGrp="1"/>
          </p:cNvSpPr>
          <p:nvPr>
            <p:ph type="title"/>
          </p:nvPr>
        </p:nvSpPr>
        <p:spPr/>
        <p:txBody>
          <a:bodyPr/>
          <a:lstStyle/>
          <a:p>
            <a:r>
              <a:rPr lang="nl-NL"/>
              <a:t>Run </a:t>
            </a:r>
            <a:r>
              <a:rPr lang="nl-NL" err="1"/>
              <a:t>and</a:t>
            </a:r>
            <a:r>
              <a:rPr lang="nl-NL"/>
              <a:t> test</a:t>
            </a:r>
            <a:endParaRPr lang="fr-BE"/>
          </a:p>
        </p:txBody>
      </p:sp>
      <p:sp>
        <p:nvSpPr>
          <p:cNvPr id="4" name="Tijdelijke aanduiding voor dianummer 3">
            <a:extLst>
              <a:ext uri="{FF2B5EF4-FFF2-40B4-BE49-F238E27FC236}">
                <a16:creationId xmlns:a16="http://schemas.microsoft.com/office/drawing/2014/main" id="{09106C1A-2F2C-43D2-B641-9A497E9EC754}"/>
              </a:ext>
            </a:extLst>
          </p:cNvPr>
          <p:cNvSpPr>
            <a:spLocks noGrp="1"/>
          </p:cNvSpPr>
          <p:nvPr>
            <p:ph type="sldNum" sz="quarter" idx="16"/>
          </p:nvPr>
        </p:nvSpPr>
        <p:spPr/>
        <p:txBody>
          <a:bodyPr/>
          <a:lstStyle/>
          <a:p>
            <a:fld id="{3B80295F-48CD-49FC-897A-CCEC919B8070}" type="slidenum">
              <a:rPr lang="nl-BE" smtClean="0"/>
              <a:pPr/>
              <a:t>33</a:t>
            </a:fld>
            <a:endParaRPr lang="nl-BE"/>
          </a:p>
        </p:txBody>
      </p:sp>
      <p:pic>
        <p:nvPicPr>
          <p:cNvPr id="6" name="Picture 5">
            <a:extLst>
              <a:ext uri="{FF2B5EF4-FFF2-40B4-BE49-F238E27FC236}">
                <a16:creationId xmlns:a16="http://schemas.microsoft.com/office/drawing/2014/main" id="{3C6FFA8A-AD92-F92E-98C0-479162679E89}"/>
              </a:ext>
            </a:extLst>
          </p:cNvPr>
          <p:cNvPicPr>
            <a:picLocks noChangeAspect="1"/>
          </p:cNvPicPr>
          <p:nvPr/>
        </p:nvPicPr>
        <p:blipFill>
          <a:blip r:embed="rId2"/>
          <a:stretch>
            <a:fillRect/>
          </a:stretch>
        </p:blipFill>
        <p:spPr>
          <a:xfrm>
            <a:off x="651755" y="3302736"/>
            <a:ext cx="3347632" cy="934088"/>
          </a:xfrm>
          <a:prstGeom prst="rect">
            <a:avLst/>
          </a:prstGeom>
        </p:spPr>
      </p:pic>
      <p:pic>
        <p:nvPicPr>
          <p:cNvPr id="7" name="Picture 6">
            <a:extLst>
              <a:ext uri="{FF2B5EF4-FFF2-40B4-BE49-F238E27FC236}">
                <a16:creationId xmlns:a16="http://schemas.microsoft.com/office/drawing/2014/main" id="{7F1A4C31-F06D-7EB5-AF8F-9E483377D481}"/>
              </a:ext>
            </a:extLst>
          </p:cNvPr>
          <p:cNvPicPr>
            <a:picLocks noChangeAspect="1"/>
          </p:cNvPicPr>
          <p:nvPr/>
        </p:nvPicPr>
        <p:blipFill>
          <a:blip r:embed="rId3"/>
          <a:stretch>
            <a:fillRect/>
          </a:stretch>
        </p:blipFill>
        <p:spPr>
          <a:xfrm>
            <a:off x="4392546" y="3302736"/>
            <a:ext cx="4148040" cy="2930018"/>
          </a:xfrm>
          <a:prstGeom prst="rect">
            <a:avLst/>
          </a:prstGeom>
        </p:spPr>
      </p:pic>
      <p:sp>
        <p:nvSpPr>
          <p:cNvPr id="9" name="Rectangle 8">
            <a:extLst>
              <a:ext uri="{FF2B5EF4-FFF2-40B4-BE49-F238E27FC236}">
                <a16:creationId xmlns:a16="http://schemas.microsoft.com/office/drawing/2014/main" id="{70205581-4E6C-CB86-BE9E-C5AE79E2C89E}"/>
              </a:ext>
            </a:extLst>
          </p:cNvPr>
          <p:cNvSpPr/>
          <p:nvPr/>
        </p:nvSpPr>
        <p:spPr>
          <a:xfrm>
            <a:off x="5029200" y="5836596"/>
            <a:ext cx="3745149" cy="193404"/>
          </a:xfrm>
          <a:prstGeom prst="rect">
            <a:avLst/>
          </a:prstGeom>
          <a:noFill/>
          <a:ln w="38100">
            <a:solidFill>
              <a:srgbClr val="F04C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97040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a:extLst>
              <a:ext uri="{FF2B5EF4-FFF2-40B4-BE49-F238E27FC236}">
                <a16:creationId xmlns:a16="http://schemas.microsoft.com/office/drawing/2014/main" id="{2E7DA94C-E96B-43AE-82F0-27C10E5C0C73}"/>
              </a:ext>
            </a:extLst>
          </p:cNvPr>
          <p:cNvSpPr>
            <a:spLocks noGrp="1"/>
          </p:cNvSpPr>
          <p:nvPr>
            <p:ph type="body" sz="quarter" idx="17"/>
          </p:nvPr>
        </p:nvSpPr>
        <p:spPr/>
        <p:txBody>
          <a:bodyPr/>
          <a:lstStyle/>
          <a:p>
            <a:br>
              <a:rPr lang="nl-NL" dirty="0"/>
            </a:br>
            <a:r>
              <a:rPr lang="nl-NL" dirty="0" err="1"/>
              <a:t>Corresponding</a:t>
            </a:r>
            <a:r>
              <a:rPr lang="nl-NL" dirty="0"/>
              <a:t> orders (a </a:t>
            </a:r>
            <a:r>
              <a:rPr lang="nl-NL"/>
              <a:t>customer has 0 - * orders</a:t>
            </a:r>
            <a:r>
              <a:rPr lang="nl-NL" dirty="0"/>
              <a:t>) are </a:t>
            </a:r>
            <a:r>
              <a:rPr lang="nl-NL" dirty="0" err="1"/>
              <a:t>not</a:t>
            </a:r>
            <a:r>
              <a:rPr lang="nl-NL" dirty="0"/>
              <a:t> </a:t>
            </a:r>
            <a:r>
              <a:rPr lang="nl-NL" dirty="0" err="1"/>
              <a:t>loaded</a:t>
            </a:r>
            <a:r>
              <a:rPr lang="nl-NL" dirty="0"/>
              <a:t>.</a:t>
            </a:r>
          </a:p>
          <a:p>
            <a:endParaRPr lang="nl-NL"/>
          </a:p>
          <a:p>
            <a:r>
              <a:rPr lang="nl-NL" err="1"/>
              <a:t>Include</a:t>
            </a:r>
            <a:r>
              <a:rPr lang="nl-NL"/>
              <a:t> </a:t>
            </a:r>
            <a:r>
              <a:rPr lang="nl-NL" err="1"/>
              <a:t>the</a:t>
            </a:r>
            <a:r>
              <a:rPr lang="nl-NL"/>
              <a:t> orders in </a:t>
            </a:r>
            <a:r>
              <a:rPr lang="nl-NL" err="1"/>
              <a:t>the</a:t>
            </a:r>
            <a:r>
              <a:rPr lang="nl-NL"/>
              <a:t> </a:t>
            </a:r>
            <a:r>
              <a:rPr lang="nl-NL" dirty="0" err="1"/>
              <a:t>GetCustomers</a:t>
            </a:r>
            <a:r>
              <a:rPr lang="nl-NL" dirty="0"/>
              <a:t>()</a:t>
            </a:r>
            <a:r>
              <a:rPr lang="nl-NL"/>
              <a:t> </a:t>
            </a:r>
            <a:r>
              <a:rPr lang="nl-NL" err="1"/>
              <a:t>method</a:t>
            </a:r>
            <a:endParaRPr lang="nl-NL"/>
          </a:p>
          <a:p>
            <a:endParaRPr lang="nl-NL"/>
          </a:p>
          <a:p>
            <a:endParaRPr lang="nl-NL"/>
          </a:p>
          <a:p>
            <a:endParaRPr lang="fr-BE"/>
          </a:p>
        </p:txBody>
      </p:sp>
      <p:sp>
        <p:nvSpPr>
          <p:cNvPr id="3" name="Titel 2">
            <a:extLst>
              <a:ext uri="{FF2B5EF4-FFF2-40B4-BE49-F238E27FC236}">
                <a16:creationId xmlns:a16="http://schemas.microsoft.com/office/drawing/2014/main" id="{B8E5E1C3-FC94-4B38-809A-59BF385D82CC}"/>
              </a:ext>
            </a:extLst>
          </p:cNvPr>
          <p:cNvSpPr>
            <a:spLocks noGrp="1"/>
          </p:cNvSpPr>
          <p:nvPr>
            <p:ph type="title"/>
          </p:nvPr>
        </p:nvSpPr>
        <p:spPr/>
        <p:txBody>
          <a:bodyPr/>
          <a:lstStyle/>
          <a:p>
            <a:r>
              <a:rPr lang="nl-NL"/>
              <a:t>Customer - </a:t>
            </a:r>
            <a:r>
              <a:rPr lang="nl-NL" dirty="0"/>
              <a:t>Order</a:t>
            </a:r>
            <a:endParaRPr lang="fr-BE"/>
          </a:p>
        </p:txBody>
      </p:sp>
      <p:sp>
        <p:nvSpPr>
          <p:cNvPr id="4" name="Tijdelijke aanduiding voor dianummer 3">
            <a:extLst>
              <a:ext uri="{FF2B5EF4-FFF2-40B4-BE49-F238E27FC236}">
                <a16:creationId xmlns:a16="http://schemas.microsoft.com/office/drawing/2014/main" id="{4EF39642-BA46-4232-8861-E4923BA69B83}"/>
              </a:ext>
            </a:extLst>
          </p:cNvPr>
          <p:cNvSpPr>
            <a:spLocks noGrp="1"/>
          </p:cNvSpPr>
          <p:nvPr>
            <p:ph type="sldNum" sz="quarter" idx="16"/>
          </p:nvPr>
        </p:nvSpPr>
        <p:spPr/>
        <p:txBody>
          <a:bodyPr/>
          <a:lstStyle/>
          <a:p>
            <a:fld id="{3B80295F-48CD-49FC-897A-CCEC919B8070}" type="slidenum">
              <a:rPr lang="nl-BE" smtClean="0"/>
              <a:pPr/>
              <a:t>34</a:t>
            </a:fld>
            <a:endParaRPr lang="nl-BE"/>
          </a:p>
        </p:txBody>
      </p:sp>
      <p:pic>
        <p:nvPicPr>
          <p:cNvPr id="7" name="Afbeelding 6">
            <a:extLst>
              <a:ext uri="{FF2B5EF4-FFF2-40B4-BE49-F238E27FC236}">
                <a16:creationId xmlns:a16="http://schemas.microsoft.com/office/drawing/2014/main" id="{49C70CB4-6E9E-469D-AB6E-F495E6CAB0A0}"/>
              </a:ext>
            </a:extLst>
          </p:cNvPr>
          <p:cNvPicPr>
            <a:picLocks noChangeAspect="1"/>
          </p:cNvPicPr>
          <p:nvPr/>
        </p:nvPicPr>
        <p:blipFill>
          <a:blip r:embed="rId2"/>
          <a:stretch>
            <a:fillRect/>
          </a:stretch>
        </p:blipFill>
        <p:spPr>
          <a:xfrm>
            <a:off x="657375" y="3596862"/>
            <a:ext cx="6200775" cy="1400175"/>
          </a:xfrm>
          <a:prstGeom prst="rect">
            <a:avLst/>
          </a:prstGeom>
        </p:spPr>
      </p:pic>
    </p:spTree>
    <p:extLst>
      <p:ext uri="{BB962C8B-B14F-4D97-AF65-F5344CB8AC3E}">
        <p14:creationId xmlns:p14="http://schemas.microsoft.com/office/powerpoint/2010/main" val="34699241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a:extLst>
              <a:ext uri="{FF2B5EF4-FFF2-40B4-BE49-F238E27FC236}">
                <a16:creationId xmlns:a16="http://schemas.microsoft.com/office/drawing/2014/main" id="{34AA5216-7F07-4EE0-8AB0-87DF2A617620}"/>
              </a:ext>
            </a:extLst>
          </p:cNvPr>
          <p:cNvSpPr>
            <a:spLocks noGrp="1"/>
          </p:cNvSpPr>
          <p:nvPr>
            <p:ph type="body" sz="quarter" idx="17"/>
          </p:nvPr>
        </p:nvSpPr>
        <p:spPr/>
        <p:txBody>
          <a:bodyPr/>
          <a:lstStyle/>
          <a:p>
            <a:r>
              <a:rPr lang="nl-NL" dirty="0"/>
              <a:t>Test </a:t>
            </a:r>
            <a:r>
              <a:rPr lang="nl-NL" dirty="0" err="1"/>
              <a:t>Customers</a:t>
            </a:r>
            <a:r>
              <a:rPr lang="nl-NL" dirty="0"/>
              <a:t> GET</a:t>
            </a:r>
            <a:r>
              <a:rPr lang="nl-NL"/>
              <a:t> </a:t>
            </a:r>
            <a:r>
              <a:rPr lang="nl-NL" err="1"/>
              <a:t>using</a:t>
            </a:r>
            <a:r>
              <a:rPr lang="nl-NL"/>
              <a:t> </a:t>
            </a:r>
            <a:r>
              <a:rPr lang="nl-NL" err="1"/>
              <a:t>the</a:t>
            </a:r>
            <a:r>
              <a:rPr lang="nl-NL"/>
              <a:t> Swagger interface</a:t>
            </a:r>
            <a:endParaRPr lang="fr-BE"/>
          </a:p>
        </p:txBody>
      </p:sp>
      <p:sp>
        <p:nvSpPr>
          <p:cNvPr id="3" name="Titel 2">
            <a:extLst>
              <a:ext uri="{FF2B5EF4-FFF2-40B4-BE49-F238E27FC236}">
                <a16:creationId xmlns:a16="http://schemas.microsoft.com/office/drawing/2014/main" id="{BA195EED-6EF3-4335-BC9E-D2C56A969215}"/>
              </a:ext>
            </a:extLst>
          </p:cNvPr>
          <p:cNvSpPr>
            <a:spLocks noGrp="1"/>
          </p:cNvSpPr>
          <p:nvPr>
            <p:ph type="title"/>
          </p:nvPr>
        </p:nvSpPr>
        <p:spPr/>
        <p:txBody>
          <a:bodyPr/>
          <a:lstStyle/>
          <a:p>
            <a:r>
              <a:rPr lang="nl-NL"/>
              <a:t>Run </a:t>
            </a:r>
            <a:r>
              <a:rPr lang="nl-NL" err="1"/>
              <a:t>and</a:t>
            </a:r>
            <a:r>
              <a:rPr lang="nl-NL"/>
              <a:t> test</a:t>
            </a:r>
            <a:endParaRPr lang="fr-BE"/>
          </a:p>
        </p:txBody>
      </p:sp>
      <p:sp>
        <p:nvSpPr>
          <p:cNvPr id="4" name="Tijdelijke aanduiding voor dianummer 3">
            <a:extLst>
              <a:ext uri="{FF2B5EF4-FFF2-40B4-BE49-F238E27FC236}">
                <a16:creationId xmlns:a16="http://schemas.microsoft.com/office/drawing/2014/main" id="{09106C1A-2F2C-43D2-B641-9A497E9EC754}"/>
              </a:ext>
            </a:extLst>
          </p:cNvPr>
          <p:cNvSpPr>
            <a:spLocks noGrp="1"/>
          </p:cNvSpPr>
          <p:nvPr>
            <p:ph type="sldNum" sz="quarter" idx="16"/>
          </p:nvPr>
        </p:nvSpPr>
        <p:spPr/>
        <p:txBody>
          <a:bodyPr/>
          <a:lstStyle/>
          <a:p>
            <a:fld id="{3B80295F-48CD-49FC-897A-CCEC919B8070}" type="slidenum">
              <a:rPr lang="nl-BE" smtClean="0"/>
              <a:pPr/>
              <a:t>35</a:t>
            </a:fld>
            <a:endParaRPr lang="nl-BE"/>
          </a:p>
        </p:txBody>
      </p:sp>
      <p:pic>
        <p:nvPicPr>
          <p:cNvPr id="6" name="Picture 5">
            <a:extLst>
              <a:ext uri="{FF2B5EF4-FFF2-40B4-BE49-F238E27FC236}">
                <a16:creationId xmlns:a16="http://schemas.microsoft.com/office/drawing/2014/main" id="{3C6FFA8A-AD92-F92E-98C0-479162679E89}"/>
              </a:ext>
            </a:extLst>
          </p:cNvPr>
          <p:cNvPicPr>
            <a:picLocks noChangeAspect="1"/>
          </p:cNvPicPr>
          <p:nvPr/>
        </p:nvPicPr>
        <p:blipFill>
          <a:blip r:embed="rId3"/>
          <a:stretch>
            <a:fillRect/>
          </a:stretch>
        </p:blipFill>
        <p:spPr>
          <a:xfrm>
            <a:off x="566914" y="2417269"/>
            <a:ext cx="3347632" cy="934088"/>
          </a:xfrm>
          <a:prstGeom prst="rect">
            <a:avLst/>
          </a:prstGeom>
        </p:spPr>
      </p:pic>
      <p:pic>
        <p:nvPicPr>
          <p:cNvPr id="8" name="Picture 7">
            <a:extLst>
              <a:ext uri="{FF2B5EF4-FFF2-40B4-BE49-F238E27FC236}">
                <a16:creationId xmlns:a16="http://schemas.microsoft.com/office/drawing/2014/main" id="{1AEBD1E6-59F5-ABF5-0DE1-5F7D066825F2}"/>
              </a:ext>
            </a:extLst>
          </p:cNvPr>
          <p:cNvPicPr>
            <a:picLocks noChangeAspect="1"/>
          </p:cNvPicPr>
          <p:nvPr/>
        </p:nvPicPr>
        <p:blipFill>
          <a:blip r:embed="rId4"/>
          <a:stretch>
            <a:fillRect/>
          </a:stretch>
        </p:blipFill>
        <p:spPr>
          <a:xfrm>
            <a:off x="566914" y="3504854"/>
            <a:ext cx="11540245" cy="2100010"/>
          </a:xfrm>
          <a:prstGeom prst="rect">
            <a:avLst/>
          </a:prstGeom>
        </p:spPr>
      </p:pic>
      <p:sp>
        <p:nvSpPr>
          <p:cNvPr id="9" name="TextBox 8">
            <a:extLst>
              <a:ext uri="{FF2B5EF4-FFF2-40B4-BE49-F238E27FC236}">
                <a16:creationId xmlns:a16="http://schemas.microsoft.com/office/drawing/2014/main" id="{DD94A604-61B3-DF51-47E3-7847BED0ADD8}"/>
              </a:ext>
            </a:extLst>
          </p:cNvPr>
          <p:cNvSpPr txBox="1"/>
          <p:nvPr/>
        </p:nvSpPr>
        <p:spPr>
          <a:xfrm>
            <a:off x="1489435" y="5758361"/>
            <a:ext cx="3042821" cy="369332"/>
          </a:xfrm>
          <a:prstGeom prst="rect">
            <a:avLst/>
          </a:prstGeom>
          <a:noFill/>
        </p:spPr>
        <p:txBody>
          <a:bodyPr wrap="none" rtlCol="0">
            <a:spAutoFit/>
          </a:bodyPr>
          <a:lstStyle/>
          <a:p>
            <a:r>
              <a:rPr lang="en-US" dirty="0"/>
              <a:t>Circular reference detected!</a:t>
            </a:r>
          </a:p>
        </p:txBody>
      </p:sp>
      <p:sp>
        <p:nvSpPr>
          <p:cNvPr id="10" name="Rectangle 9">
            <a:extLst>
              <a:ext uri="{FF2B5EF4-FFF2-40B4-BE49-F238E27FC236}">
                <a16:creationId xmlns:a16="http://schemas.microsoft.com/office/drawing/2014/main" id="{A6655D98-B011-393F-7106-995244868815}"/>
              </a:ext>
            </a:extLst>
          </p:cNvPr>
          <p:cNvSpPr/>
          <p:nvPr/>
        </p:nvSpPr>
        <p:spPr>
          <a:xfrm>
            <a:off x="3010845" y="5444908"/>
            <a:ext cx="5746656" cy="238722"/>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val="2065325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inhoud 1">
            <a:extLst>
              <a:ext uri="{FF2B5EF4-FFF2-40B4-BE49-F238E27FC236}">
                <a16:creationId xmlns:a16="http://schemas.microsoft.com/office/drawing/2014/main" id="{B707568B-9C03-474B-ACB8-0B4F3B6D2D30}"/>
              </a:ext>
            </a:extLst>
          </p:cNvPr>
          <p:cNvSpPr>
            <a:spLocks noGrp="1"/>
          </p:cNvSpPr>
          <p:nvPr>
            <p:ph type="body" sz="quarter" idx="17"/>
          </p:nvPr>
        </p:nvSpPr>
        <p:spPr/>
        <p:txBody>
          <a:bodyPr>
            <a:normAutofit/>
          </a:bodyPr>
          <a:lstStyle/>
          <a:p>
            <a:r>
              <a:rPr lang="nl-NL" dirty="0"/>
              <a:t>Go </a:t>
            </a:r>
            <a:r>
              <a:rPr lang="nl-NL" dirty="0" err="1"/>
              <a:t>to</a:t>
            </a:r>
            <a:r>
              <a:rPr lang="nl-NL" dirty="0"/>
              <a:t> </a:t>
            </a:r>
            <a:r>
              <a:rPr lang="nl-NL" err="1"/>
              <a:t>Startup.cs</a:t>
            </a:r>
            <a:r>
              <a:rPr lang="nl-NL"/>
              <a:t> </a:t>
            </a:r>
            <a:r>
              <a:rPr lang="nl-NL" dirty="0"/>
              <a:t>in </a:t>
            </a:r>
            <a:r>
              <a:rPr lang="nl-NL" dirty="0" err="1"/>
              <a:t>Shop.API</a:t>
            </a:r>
            <a:br>
              <a:rPr lang="nl-NL" dirty="0"/>
            </a:br>
            <a:endParaRPr lang="nl-NL" dirty="0"/>
          </a:p>
          <a:p>
            <a:pPr lvl="1"/>
            <a:r>
              <a:rPr lang="en-US" sz="1800" dirty="0">
                <a:solidFill>
                  <a:srgbClr val="0000FF"/>
                </a:solidFill>
                <a:latin typeface="Cascadia Mono" panose="020B0609020000020004" pitchFamily="49" charset="0"/>
              </a:rPr>
              <a:t>using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System.Text.Json.Serialization</a:t>
            </a:r>
            <a:r>
              <a:rPr lang="en-US" sz="1800" dirty="0">
                <a:solidFill>
                  <a:srgbClr val="000000"/>
                </a:solidFill>
                <a:latin typeface="Cascadia Mono" panose="020B0609020000020004" pitchFamily="49" charset="0"/>
              </a:rPr>
              <a:t>;</a:t>
            </a:r>
            <a:endParaRPr lang="fr-BE" sz="1800" dirty="0"/>
          </a:p>
          <a:p>
            <a:endParaRPr lang="nl-NL"/>
          </a:p>
          <a:p>
            <a:endParaRPr lang="nl-NL" dirty="0"/>
          </a:p>
          <a:p>
            <a:r>
              <a:rPr lang="nl-NL" dirty="0" err="1"/>
              <a:t>Add</a:t>
            </a:r>
            <a:r>
              <a:rPr lang="nl-NL" dirty="0"/>
              <a:t> in </a:t>
            </a:r>
            <a:r>
              <a:rPr lang="nl-NL" dirty="0" err="1"/>
              <a:t>ConfigureServices</a:t>
            </a:r>
            <a:r>
              <a:rPr lang="nl-NL" dirty="0"/>
              <a:t>()</a:t>
            </a:r>
            <a:br>
              <a:rPr lang="nl-NL" dirty="0"/>
            </a:br>
            <a:endParaRPr lang="fr-BE" sz="1800" dirty="0">
              <a:solidFill>
                <a:srgbClr val="000000"/>
              </a:solidFill>
              <a:latin typeface="Consolas" panose="020B0609020204030204" pitchFamily="49" charset="0"/>
            </a:endParaRPr>
          </a:p>
          <a:p>
            <a:pPr lvl="1"/>
            <a:r>
              <a:rPr lang="fr-BE" sz="1800" err="1">
                <a:solidFill>
                  <a:srgbClr val="000000"/>
                </a:solidFill>
                <a:latin typeface="Consolas" panose="020B0609020204030204" pitchFamily="49" charset="0"/>
              </a:rPr>
              <a:t>services.AddControllers</a:t>
            </a:r>
            <a:r>
              <a:rPr lang="fr-BE" sz="1800">
                <a:solidFill>
                  <a:srgbClr val="000000"/>
                </a:solidFill>
                <a:latin typeface="Consolas" panose="020B0609020204030204" pitchFamily="49" charset="0"/>
              </a:rPr>
              <a:t>().</a:t>
            </a:r>
            <a:r>
              <a:rPr lang="fr-BE" sz="1800" err="1">
                <a:solidFill>
                  <a:srgbClr val="000000"/>
                </a:solidFill>
                <a:latin typeface="Consolas" panose="020B0609020204030204" pitchFamily="49" charset="0"/>
              </a:rPr>
              <a:t>AddJsonOptions</a:t>
            </a:r>
            <a:r>
              <a:rPr lang="fr-BE" sz="1800">
                <a:solidFill>
                  <a:srgbClr val="000000"/>
                </a:solidFill>
                <a:latin typeface="Consolas" panose="020B0609020204030204" pitchFamily="49" charset="0"/>
              </a:rPr>
              <a:t>(x =&gt; </a:t>
            </a:r>
            <a:r>
              <a:rPr lang="fr-BE" sz="1800" err="1">
                <a:solidFill>
                  <a:srgbClr val="000000"/>
                </a:solidFill>
                <a:latin typeface="Consolas" panose="020B0609020204030204" pitchFamily="49" charset="0"/>
              </a:rPr>
              <a:t>x.JsonSerializerOptions.ReferenceHandler</a:t>
            </a:r>
            <a:r>
              <a:rPr lang="fr-BE" sz="1800">
                <a:solidFill>
                  <a:srgbClr val="000000"/>
                </a:solidFill>
                <a:latin typeface="Consolas" panose="020B0609020204030204" pitchFamily="49" charset="0"/>
              </a:rPr>
              <a:t> = </a:t>
            </a:r>
            <a:r>
              <a:rPr lang="fr-BE" sz="1800" err="1">
                <a:solidFill>
                  <a:srgbClr val="000000"/>
                </a:solidFill>
                <a:latin typeface="Consolas" panose="020B0609020204030204" pitchFamily="49" charset="0"/>
              </a:rPr>
              <a:t>ReferenceHandler.Preserve</a:t>
            </a:r>
            <a:r>
              <a:rPr lang="fr-BE" sz="1800">
                <a:solidFill>
                  <a:srgbClr val="000000"/>
                </a:solidFill>
                <a:latin typeface="Consolas" panose="020B0609020204030204" pitchFamily="49" charset="0"/>
              </a:rPr>
              <a:t>);</a:t>
            </a:r>
            <a:endParaRPr lang="fr-BE" sz="1800" dirty="0">
              <a:solidFill>
                <a:srgbClr val="000000"/>
              </a:solidFill>
              <a:latin typeface="Consolas" panose="020B0609020204030204" pitchFamily="49" charset="0"/>
            </a:endParaRPr>
          </a:p>
          <a:p>
            <a:pPr lvl="1"/>
            <a:endParaRPr lang="fr-BE" sz="1800" dirty="0">
              <a:solidFill>
                <a:srgbClr val="000000"/>
              </a:solidFill>
              <a:latin typeface="Consolas" panose="020B0609020204030204" pitchFamily="49" charset="0"/>
            </a:endParaRPr>
          </a:p>
        </p:txBody>
      </p:sp>
      <p:sp>
        <p:nvSpPr>
          <p:cNvPr id="3" name="Titel 2">
            <a:extLst>
              <a:ext uri="{FF2B5EF4-FFF2-40B4-BE49-F238E27FC236}">
                <a16:creationId xmlns:a16="http://schemas.microsoft.com/office/drawing/2014/main" id="{DE8C1B58-A8B6-4E0D-8013-467D2D86FA7C}"/>
              </a:ext>
            </a:extLst>
          </p:cNvPr>
          <p:cNvSpPr>
            <a:spLocks noGrp="1"/>
          </p:cNvSpPr>
          <p:nvPr>
            <p:ph type="title"/>
          </p:nvPr>
        </p:nvSpPr>
        <p:spPr/>
        <p:txBody>
          <a:bodyPr/>
          <a:lstStyle/>
          <a:p>
            <a:r>
              <a:rPr lang="nl-NL" dirty="0"/>
              <a:t>Solution </a:t>
            </a:r>
            <a:r>
              <a:rPr lang="nl-NL" dirty="0" err="1"/>
              <a:t>for</a:t>
            </a:r>
            <a:r>
              <a:rPr lang="nl-NL" dirty="0"/>
              <a:t> </a:t>
            </a:r>
            <a:r>
              <a:rPr lang="nl-NL" dirty="0" err="1"/>
              <a:t>avoiding</a:t>
            </a:r>
            <a:r>
              <a:rPr lang="nl-NL" dirty="0"/>
              <a:t> object </a:t>
            </a:r>
            <a:r>
              <a:rPr lang="nl-NL" dirty="0" err="1"/>
              <a:t>cycles</a:t>
            </a:r>
            <a:endParaRPr lang="fr-BE"/>
          </a:p>
        </p:txBody>
      </p:sp>
      <p:sp>
        <p:nvSpPr>
          <p:cNvPr id="4" name="Tijdelijke aanduiding voor dianummer 3">
            <a:extLst>
              <a:ext uri="{FF2B5EF4-FFF2-40B4-BE49-F238E27FC236}">
                <a16:creationId xmlns:a16="http://schemas.microsoft.com/office/drawing/2014/main" id="{A6548003-D368-4B94-B9CA-B89DEC711E99}"/>
              </a:ext>
            </a:extLst>
          </p:cNvPr>
          <p:cNvSpPr>
            <a:spLocks noGrp="1"/>
          </p:cNvSpPr>
          <p:nvPr>
            <p:ph type="sldNum" sz="quarter" idx="16"/>
          </p:nvPr>
        </p:nvSpPr>
        <p:spPr/>
        <p:txBody>
          <a:bodyPr/>
          <a:lstStyle/>
          <a:p>
            <a:fld id="{3B80295F-48CD-49FC-897A-CCEC919B8070}" type="slidenum">
              <a:rPr lang="nl-BE" smtClean="0"/>
              <a:pPr/>
              <a:t>36</a:t>
            </a:fld>
            <a:endParaRPr lang="nl-BE"/>
          </a:p>
        </p:txBody>
      </p:sp>
    </p:spTree>
    <p:extLst>
      <p:ext uri="{BB962C8B-B14F-4D97-AF65-F5344CB8AC3E}">
        <p14:creationId xmlns:p14="http://schemas.microsoft.com/office/powerpoint/2010/main" val="42627630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2C36566C-754A-45DE-B846-49EA1EB87F48}"/>
              </a:ext>
            </a:extLst>
          </p:cNvPr>
          <p:cNvSpPr>
            <a:spLocks noGrp="1"/>
          </p:cNvSpPr>
          <p:nvPr>
            <p:ph type="title"/>
          </p:nvPr>
        </p:nvSpPr>
        <p:spPr/>
        <p:txBody>
          <a:bodyPr/>
          <a:lstStyle/>
          <a:p>
            <a:r>
              <a:rPr lang="nl-NL" err="1"/>
              <a:t>Result</a:t>
            </a:r>
            <a:r>
              <a:rPr lang="nl-NL"/>
              <a:t> – </a:t>
            </a:r>
            <a:r>
              <a:rPr lang="nl-NL" dirty="0" err="1"/>
              <a:t>GetCustomers</a:t>
            </a:r>
            <a:r>
              <a:rPr lang="nl-NL" dirty="0"/>
              <a:t>()</a:t>
            </a:r>
            <a:endParaRPr lang="fr-BE"/>
          </a:p>
        </p:txBody>
      </p:sp>
      <p:sp>
        <p:nvSpPr>
          <p:cNvPr id="4" name="Tijdelijke aanduiding voor dianummer 3">
            <a:extLst>
              <a:ext uri="{FF2B5EF4-FFF2-40B4-BE49-F238E27FC236}">
                <a16:creationId xmlns:a16="http://schemas.microsoft.com/office/drawing/2014/main" id="{C80C237D-E1CD-413D-A7C4-C95C2232FBAD}"/>
              </a:ext>
            </a:extLst>
          </p:cNvPr>
          <p:cNvSpPr>
            <a:spLocks noGrp="1"/>
          </p:cNvSpPr>
          <p:nvPr>
            <p:ph type="sldNum" sz="quarter" idx="16"/>
          </p:nvPr>
        </p:nvSpPr>
        <p:spPr/>
        <p:txBody>
          <a:bodyPr/>
          <a:lstStyle/>
          <a:p>
            <a:fld id="{3B80295F-48CD-49FC-897A-CCEC919B8070}" type="slidenum">
              <a:rPr lang="nl-BE" smtClean="0"/>
              <a:pPr/>
              <a:t>37</a:t>
            </a:fld>
            <a:endParaRPr lang="nl-BE"/>
          </a:p>
        </p:txBody>
      </p:sp>
      <p:pic>
        <p:nvPicPr>
          <p:cNvPr id="7" name="Afbeelding 6">
            <a:extLst>
              <a:ext uri="{FF2B5EF4-FFF2-40B4-BE49-F238E27FC236}">
                <a16:creationId xmlns:a16="http://schemas.microsoft.com/office/drawing/2014/main" id="{D342A46F-00CE-44BA-B0C4-A3A1BF23839E}"/>
              </a:ext>
            </a:extLst>
          </p:cNvPr>
          <p:cNvPicPr>
            <a:picLocks noChangeAspect="1"/>
          </p:cNvPicPr>
          <p:nvPr/>
        </p:nvPicPr>
        <p:blipFill>
          <a:blip r:embed="rId2"/>
          <a:stretch>
            <a:fillRect/>
          </a:stretch>
        </p:blipFill>
        <p:spPr>
          <a:xfrm>
            <a:off x="811291" y="1759180"/>
            <a:ext cx="3336351" cy="4684820"/>
          </a:xfrm>
          <a:prstGeom prst="rect">
            <a:avLst/>
          </a:prstGeom>
        </p:spPr>
      </p:pic>
      <p:sp>
        <p:nvSpPr>
          <p:cNvPr id="5" name="TextBox 4">
            <a:extLst>
              <a:ext uri="{FF2B5EF4-FFF2-40B4-BE49-F238E27FC236}">
                <a16:creationId xmlns:a16="http://schemas.microsoft.com/office/drawing/2014/main" id="{75587EF5-1627-4D37-637D-0AE02765DF9C}"/>
              </a:ext>
            </a:extLst>
          </p:cNvPr>
          <p:cNvSpPr txBox="1"/>
          <p:nvPr/>
        </p:nvSpPr>
        <p:spPr>
          <a:xfrm>
            <a:off x="5662367" y="4613577"/>
            <a:ext cx="5118709" cy="369332"/>
          </a:xfrm>
          <a:prstGeom prst="rect">
            <a:avLst/>
          </a:prstGeom>
          <a:noFill/>
        </p:spPr>
        <p:txBody>
          <a:bodyPr wrap="none" rtlCol="0">
            <a:spAutoFit/>
          </a:bodyPr>
          <a:lstStyle/>
          <a:p>
            <a:r>
              <a:rPr lang="en-US" dirty="0"/>
              <a:t>Customer and corresponding orders are loaded.</a:t>
            </a:r>
          </a:p>
        </p:txBody>
      </p:sp>
      <p:sp>
        <p:nvSpPr>
          <p:cNvPr id="6" name="Right Brace 5">
            <a:extLst>
              <a:ext uri="{FF2B5EF4-FFF2-40B4-BE49-F238E27FC236}">
                <a16:creationId xmlns:a16="http://schemas.microsoft.com/office/drawing/2014/main" id="{C467A51F-CA95-09DA-F445-386821831095}"/>
              </a:ext>
            </a:extLst>
          </p:cNvPr>
          <p:cNvSpPr/>
          <p:nvPr/>
        </p:nvSpPr>
        <p:spPr>
          <a:xfrm>
            <a:off x="4713402" y="3657600"/>
            <a:ext cx="791852" cy="228128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2490616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4CC38A-A850-4919-8CB3-9E411E20771B}"/>
              </a:ext>
            </a:extLst>
          </p:cNvPr>
          <p:cNvSpPr>
            <a:spLocks noGrp="1"/>
          </p:cNvSpPr>
          <p:nvPr>
            <p:ph type="body" sz="quarter" idx="17"/>
          </p:nvPr>
        </p:nvSpPr>
        <p:spPr/>
        <p:txBody>
          <a:bodyPr/>
          <a:lstStyle/>
          <a:p>
            <a:r>
              <a:rPr lang="nl-BE"/>
              <a:t>App = </a:t>
            </a:r>
            <a:r>
              <a:rPr lang="nl-BE" err="1"/>
              <a:t>localhost:XXXX</a:t>
            </a:r>
            <a:endParaRPr lang="nl-BE"/>
          </a:p>
          <a:p>
            <a:r>
              <a:rPr lang="nl-BE"/>
              <a:t>API = </a:t>
            </a:r>
            <a:r>
              <a:rPr lang="nl-BE" err="1"/>
              <a:t>localhost:YYYY</a:t>
            </a:r>
            <a:endParaRPr lang="nl-BE"/>
          </a:p>
          <a:p>
            <a:pPr lvl="1"/>
            <a:r>
              <a:rPr lang="nl-BE"/>
              <a:t>Different domain = trouble!</a:t>
            </a:r>
          </a:p>
          <a:p>
            <a:pPr lvl="1"/>
            <a:r>
              <a:rPr lang="nl-BE"/>
              <a:t>Security errors when calling API in App</a:t>
            </a:r>
          </a:p>
          <a:p>
            <a:pPr lvl="1"/>
            <a:r>
              <a:rPr lang="nl-BE" b="1"/>
              <a:t>C</a:t>
            </a:r>
            <a:r>
              <a:rPr lang="nl-BE"/>
              <a:t>ross-</a:t>
            </a:r>
            <a:r>
              <a:rPr lang="nl-BE" b="1"/>
              <a:t>O</a:t>
            </a:r>
            <a:r>
              <a:rPr lang="nl-BE"/>
              <a:t>rigin </a:t>
            </a:r>
            <a:r>
              <a:rPr lang="nl-BE" b="1"/>
              <a:t>R</a:t>
            </a:r>
            <a:r>
              <a:rPr lang="nl-BE"/>
              <a:t>esource </a:t>
            </a:r>
            <a:r>
              <a:rPr lang="nl-BE" b="1"/>
              <a:t>S</a:t>
            </a:r>
            <a:r>
              <a:rPr lang="nl-BE"/>
              <a:t>haring is a way to solve this</a:t>
            </a:r>
          </a:p>
        </p:txBody>
      </p:sp>
      <p:sp>
        <p:nvSpPr>
          <p:cNvPr id="3" name="Title 2">
            <a:extLst>
              <a:ext uri="{FF2B5EF4-FFF2-40B4-BE49-F238E27FC236}">
                <a16:creationId xmlns:a16="http://schemas.microsoft.com/office/drawing/2014/main" id="{719133F5-5E93-4D5D-BFA2-DCC196EF3F2F}"/>
              </a:ext>
            </a:extLst>
          </p:cNvPr>
          <p:cNvSpPr>
            <a:spLocks noGrp="1"/>
          </p:cNvSpPr>
          <p:nvPr>
            <p:ph type="title"/>
          </p:nvPr>
        </p:nvSpPr>
        <p:spPr/>
        <p:txBody>
          <a:bodyPr/>
          <a:lstStyle/>
          <a:p>
            <a:r>
              <a:rPr lang="nl-BE"/>
              <a:t>CORS</a:t>
            </a:r>
          </a:p>
        </p:txBody>
      </p:sp>
      <p:sp>
        <p:nvSpPr>
          <p:cNvPr id="4" name="Slide Number Placeholder 3">
            <a:extLst>
              <a:ext uri="{FF2B5EF4-FFF2-40B4-BE49-F238E27FC236}">
                <a16:creationId xmlns:a16="http://schemas.microsoft.com/office/drawing/2014/main" id="{BB5FDFF2-F615-4FDD-9D3D-BBD38B1A1F3E}"/>
              </a:ext>
            </a:extLst>
          </p:cNvPr>
          <p:cNvSpPr>
            <a:spLocks noGrp="1"/>
          </p:cNvSpPr>
          <p:nvPr>
            <p:ph type="sldNum" sz="quarter" idx="16"/>
          </p:nvPr>
        </p:nvSpPr>
        <p:spPr/>
        <p:txBody>
          <a:bodyPr/>
          <a:lstStyle/>
          <a:p>
            <a:fld id="{3B80295F-48CD-49FC-897A-CCEC919B8070}" type="slidenum">
              <a:rPr lang="nl-BE" smtClean="0"/>
              <a:pPr/>
              <a:t>38</a:t>
            </a:fld>
            <a:endParaRPr lang="nl-BE"/>
          </a:p>
        </p:txBody>
      </p:sp>
    </p:spTree>
    <p:extLst>
      <p:ext uri="{BB962C8B-B14F-4D97-AF65-F5344CB8AC3E}">
        <p14:creationId xmlns:p14="http://schemas.microsoft.com/office/powerpoint/2010/main" val="28958264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9FDF4FC-1D82-436F-B310-9BF4D10F3E2A}"/>
              </a:ext>
            </a:extLst>
          </p:cNvPr>
          <p:cNvSpPr>
            <a:spLocks noGrp="1"/>
          </p:cNvSpPr>
          <p:nvPr>
            <p:ph type="body" sz="quarter" idx="17"/>
          </p:nvPr>
        </p:nvSpPr>
        <p:spPr/>
        <p:txBody>
          <a:bodyPr>
            <a:normAutofit/>
          </a:bodyPr>
          <a:lstStyle/>
          <a:p>
            <a:r>
              <a:rPr lang="nl-BE" sz="2600"/>
              <a:t>Startup – ConfigureServices - </a:t>
            </a:r>
            <a:r>
              <a:rPr lang="nl-BE" sz="2200" err="1">
                <a:highlight>
                  <a:srgbClr val="FFFF00"/>
                </a:highlight>
              </a:rPr>
              <a:t>Before</a:t>
            </a:r>
            <a:r>
              <a:rPr lang="nl-BE" sz="2200">
                <a:highlight>
                  <a:srgbClr val="FFFF00"/>
                </a:highlight>
              </a:rPr>
              <a:t> </a:t>
            </a:r>
            <a:r>
              <a:rPr lang="nl-BE" sz="2200" err="1">
                <a:highlight>
                  <a:srgbClr val="FFFF00"/>
                </a:highlight>
              </a:rPr>
              <a:t>AddControllers</a:t>
            </a:r>
            <a:r>
              <a:rPr lang="nl-BE" sz="2200"/>
              <a:t>!</a:t>
            </a:r>
          </a:p>
          <a:p>
            <a:pPr lvl="1"/>
            <a:endParaRPr lang="nl-BE"/>
          </a:p>
          <a:p>
            <a:endParaRPr lang="nl-BE"/>
          </a:p>
          <a:p>
            <a:endParaRPr lang="nl-BE"/>
          </a:p>
          <a:p>
            <a:endParaRPr lang="nl-BE"/>
          </a:p>
          <a:p>
            <a:pPr marL="0" indent="0">
              <a:buNone/>
            </a:pPr>
            <a:endParaRPr lang="nl-BE"/>
          </a:p>
          <a:p>
            <a:r>
              <a:rPr lang="nl-BE" sz="2600"/>
              <a:t>Startup – </a:t>
            </a:r>
            <a:r>
              <a:rPr lang="nl-BE" sz="2600" err="1"/>
              <a:t>Configure</a:t>
            </a:r>
            <a:r>
              <a:rPr lang="nl-BE" sz="2600"/>
              <a:t> – </a:t>
            </a:r>
            <a:r>
              <a:rPr lang="nl-BE" sz="2200">
                <a:highlight>
                  <a:srgbClr val="FFFF00"/>
                </a:highlight>
              </a:rPr>
              <a:t>Right </a:t>
            </a:r>
            <a:r>
              <a:rPr lang="nl-BE" sz="2200" err="1">
                <a:highlight>
                  <a:srgbClr val="FFFF00"/>
                </a:highlight>
              </a:rPr>
              <a:t>after</a:t>
            </a:r>
            <a:r>
              <a:rPr lang="nl-BE" sz="2200">
                <a:highlight>
                  <a:srgbClr val="FFFF00"/>
                </a:highlight>
              </a:rPr>
              <a:t> </a:t>
            </a:r>
            <a:r>
              <a:rPr lang="nl-BE" sz="2200" err="1">
                <a:highlight>
                  <a:srgbClr val="FFFF00"/>
                </a:highlight>
              </a:rPr>
              <a:t>UseRouting</a:t>
            </a:r>
            <a:r>
              <a:rPr lang="nl-BE" sz="2200">
                <a:highlight>
                  <a:srgbClr val="FFFF00"/>
                </a:highlight>
              </a:rPr>
              <a:t>()</a:t>
            </a:r>
            <a:r>
              <a:rPr lang="nl-BE" sz="2200"/>
              <a:t>!</a:t>
            </a:r>
          </a:p>
          <a:p>
            <a:endParaRPr lang="nl-BE"/>
          </a:p>
          <a:p>
            <a:endParaRPr lang="nl-BE"/>
          </a:p>
        </p:txBody>
      </p:sp>
      <p:sp>
        <p:nvSpPr>
          <p:cNvPr id="3" name="Title 2">
            <a:extLst>
              <a:ext uri="{FF2B5EF4-FFF2-40B4-BE49-F238E27FC236}">
                <a16:creationId xmlns:a16="http://schemas.microsoft.com/office/drawing/2014/main" id="{EDB77C15-EBFA-4F80-90F6-CE0C581058A5}"/>
              </a:ext>
            </a:extLst>
          </p:cNvPr>
          <p:cNvSpPr>
            <a:spLocks noGrp="1"/>
          </p:cNvSpPr>
          <p:nvPr>
            <p:ph type="title"/>
          </p:nvPr>
        </p:nvSpPr>
        <p:spPr/>
        <p:txBody>
          <a:bodyPr/>
          <a:lstStyle/>
          <a:p>
            <a:r>
              <a:rPr lang="nl-BE"/>
              <a:t>CORS</a:t>
            </a:r>
          </a:p>
        </p:txBody>
      </p:sp>
      <p:sp>
        <p:nvSpPr>
          <p:cNvPr id="4" name="Slide Number Placeholder 3">
            <a:extLst>
              <a:ext uri="{FF2B5EF4-FFF2-40B4-BE49-F238E27FC236}">
                <a16:creationId xmlns:a16="http://schemas.microsoft.com/office/drawing/2014/main" id="{26E10360-6DA3-41A3-BE77-F135B401633F}"/>
              </a:ext>
            </a:extLst>
          </p:cNvPr>
          <p:cNvSpPr>
            <a:spLocks noGrp="1"/>
          </p:cNvSpPr>
          <p:nvPr>
            <p:ph type="sldNum" sz="quarter" idx="16"/>
          </p:nvPr>
        </p:nvSpPr>
        <p:spPr/>
        <p:txBody>
          <a:bodyPr/>
          <a:lstStyle/>
          <a:p>
            <a:fld id="{3B80295F-48CD-49FC-897A-CCEC919B8070}" type="slidenum">
              <a:rPr lang="nl-BE" smtClean="0"/>
              <a:pPr/>
              <a:t>39</a:t>
            </a:fld>
            <a:endParaRPr lang="nl-BE"/>
          </a:p>
        </p:txBody>
      </p:sp>
      <p:graphicFrame>
        <p:nvGraphicFramePr>
          <p:cNvPr id="5" name="Table 5">
            <a:extLst>
              <a:ext uri="{FF2B5EF4-FFF2-40B4-BE49-F238E27FC236}">
                <a16:creationId xmlns:a16="http://schemas.microsoft.com/office/drawing/2014/main" id="{61670340-5A44-43CF-8628-F638FD930F84}"/>
              </a:ext>
            </a:extLst>
          </p:cNvPr>
          <p:cNvGraphicFramePr>
            <a:graphicFrameLocks noGrp="1"/>
          </p:cNvGraphicFramePr>
          <p:nvPr/>
        </p:nvGraphicFramePr>
        <p:xfrm>
          <a:off x="2495600" y="1772816"/>
          <a:ext cx="7056784" cy="2389512"/>
        </p:xfrm>
        <a:graphic>
          <a:graphicData uri="http://schemas.openxmlformats.org/drawingml/2006/table">
            <a:tbl>
              <a:tblPr firstRow="1" bandRow="1">
                <a:tableStyleId>{5C22544A-7EE6-4342-B048-85BDC9FD1C3A}</a:tableStyleId>
              </a:tblPr>
              <a:tblGrid>
                <a:gridCol w="7056784">
                  <a:extLst>
                    <a:ext uri="{9D8B030D-6E8A-4147-A177-3AD203B41FA5}">
                      <a16:colId xmlns:a16="http://schemas.microsoft.com/office/drawing/2014/main" val="1190372332"/>
                    </a:ext>
                  </a:extLst>
                </a:gridCol>
              </a:tblGrid>
              <a:tr h="2389512">
                <a:tc>
                  <a:txBody>
                    <a:bodyPr/>
                    <a:lstStyle/>
                    <a:p>
                      <a:endParaRPr lang="nl-BE" sz="1800">
                        <a:solidFill>
                          <a:srgbClr val="000000"/>
                        </a:solidFill>
                        <a:latin typeface="Consolas" panose="020B0609020204030204" pitchFamily="49" charset="0"/>
                      </a:endParaRPr>
                    </a:p>
                    <a:p>
                      <a:r>
                        <a:rPr lang="en-US" sz="1800" err="1">
                          <a:solidFill>
                            <a:srgbClr val="000000"/>
                          </a:solidFill>
                          <a:latin typeface="Consolas" panose="020B0609020204030204" pitchFamily="49" charset="0"/>
                        </a:rPr>
                        <a:t>services.AddCors</a:t>
                      </a:r>
                      <a:r>
                        <a:rPr lang="en-US" sz="1800">
                          <a:solidFill>
                            <a:srgbClr val="000000"/>
                          </a:solidFill>
                          <a:latin typeface="Consolas" panose="020B0609020204030204" pitchFamily="49" charset="0"/>
                        </a:rPr>
                        <a:t>(o =&gt; </a:t>
                      </a:r>
                      <a:r>
                        <a:rPr lang="en-US" sz="1800" err="1">
                          <a:solidFill>
                            <a:srgbClr val="000000"/>
                          </a:solidFill>
                          <a:latin typeface="Consolas" panose="020B0609020204030204" pitchFamily="49" charset="0"/>
                        </a:rPr>
                        <a:t>o.AddPolicy</a:t>
                      </a:r>
                      <a:r>
                        <a:rPr lang="en-US" sz="1800">
                          <a:solidFill>
                            <a:srgbClr val="000000"/>
                          </a:solidFill>
                          <a:latin typeface="Consolas" panose="020B0609020204030204" pitchFamily="49" charset="0"/>
                        </a:rPr>
                        <a:t>(</a:t>
                      </a:r>
                      <a:r>
                        <a:rPr lang="en-US" sz="1800">
                          <a:solidFill>
                            <a:srgbClr val="A31515"/>
                          </a:solidFill>
                          <a:latin typeface="Consolas" panose="020B0609020204030204" pitchFamily="49" charset="0"/>
                        </a:rPr>
                        <a:t>"</a:t>
                      </a:r>
                      <a:r>
                        <a:rPr lang="en-US" sz="1800" err="1">
                          <a:solidFill>
                            <a:srgbClr val="A31515"/>
                          </a:solidFill>
                          <a:latin typeface="Consolas" panose="020B0609020204030204" pitchFamily="49" charset="0"/>
                        </a:rPr>
                        <a:t>MyPolicy</a:t>
                      </a:r>
                      <a:r>
                        <a:rPr lang="en-US" sz="1800">
                          <a:solidFill>
                            <a:srgbClr val="A31515"/>
                          </a:solidFill>
                          <a:latin typeface="Consolas" panose="020B0609020204030204" pitchFamily="49" charset="0"/>
                        </a:rPr>
                        <a:t>"</a:t>
                      </a:r>
                      <a:r>
                        <a:rPr lang="en-US" sz="1800">
                          <a:solidFill>
                            <a:srgbClr val="000000"/>
                          </a:solidFill>
                          <a:latin typeface="Consolas" panose="020B0609020204030204" pitchFamily="49" charset="0"/>
                        </a:rPr>
                        <a:t>, builder =&gt;</a:t>
                      </a:r>
                    </a:p>
                    <a:p>
                      <a:r>
                        <a:rPr lang="nl-BE" sz="1800">
                          <a:solidFill>
                            <a:srgbClr val="000000"/>
                          </a:solidFill>
                          <a:latin typeface="Consolas" panose="020B0609020204030204" pitchFamily="49" charset="0"/>
                        </a:rPr>
                        <a:t>            {</a:t>
                      </a:r>
                    </a:p>
                    <a:p>
                      <a:r>
                        <a:rPr lang="nl-BE" sz="1800">
                          <a:solidFill>
                            <a:srgbClr val="000000"/>
                          </a:solidFill>
                          <a:latin typeface="Consolas" panose="020B0609020204030204" pitchFamily="49" charset="0"/>
                        </a:rPr>
                        <a:t>                builder.AllowAnyOrigin()</a:t>
                      </a:r>
                    </a:p>
                    <a:p>
                      <a:r>
                        <a:rPr lang="nl-BE" sz="1800">
                          <a:solidFill>
                            <a:srgbClr val="000000"/>
                          </a:solidFill>
                          <a:latin typeface="Consolas" panose="020B0609020204030204" pitchFamily="49" charset="0"/>
                        </a:rPr>
                        <a:t>                       .AllowAnyMethod()</a:t>
                      </a:r>
                    </a:p>
                    <a:p>
                      <a:r>
                        <a:rPr lang="nl-BE" sz="1800">
                          <a:solidFill>
                            <a:srgbClr val="000000"/>
                          </a:solidFill>
                          <a:latin typeface="Consolas" panose="020B0609020204030204" pitchFamily="49" charset="0"/>
                        </a:rPr>
                        <a:t>                       .AllowAnyHeader();</a:t>
                      </a:r>
                    </a:p>
                    <a:p>
                      <a:r>
                        <a:rPr lang="nl-BE" sz="1800">
                          <a:solidFill>
                            <a:srgbClr val="000000"/>
                          </a:solidFill>
                          <a:latin typeface="Consolas" panose="020B0609020204030204" pitchFamily="49" charset="0"/>
                        </a:rPr>
                        <a:t>            }));</a:t>
                      </a:r>
                      <a:endParaRPr lang="nl-BE"/>
                    </a:p>
                  </a:txBody>
                  <a:tcPr>
                    <a:noFill/>
                  </a:tcPr>
                </a:tc>
                <a:extLst>
                  <a:ext uri="{0D108BD9-81ED-4DB2-BD59-A6C34878D82A}">
                    <a16:rowId xmlns:a16="http://schemas.microsoft.com/office/drawing/2014/main" val="3044748036"/>
                  </a:ext>
                </a:extLst>
              </a:tr>
            </a:tbl>
          </a:graphicData>
        </a:graphic>
      </p:graphicFrame>
      <p:graphicFrame>
        <p:nvGraphicFramePr>
          <p:cNvPr id="7" name="Table 7">
            <a:extLst>
              <a:ext uri="{FF2B5EF4-FFF2-40B4-BE49-F238E27FC236}">
                <a16:creationId xmlns:a16="http://schemas.microsoft.com/office/drawing/2014/main" id="{D829DDBA-93BD-4BCB-BC18-3C7779ACA985}"/>
              </a:ext>
            </a:extLst>
          </p:cNvPr>
          <p:cNvGraphicFramePr>
            <a:graphicFrameLocks noGrp="1"/>
          </p:cNvGraphicFramePr>
          <p:nvPr/>
        </p:nvGraphicFramePr>
        <p:xfrm>
          <a:off x="2567608" y="5013176"/>
          <a:ext cx="6096000" cy="37084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13165128"/>
                    </a:ext>
                  </a:extLst>
                </a:gridCol>
              </a:tblGrid>
              <a:tr h="370840">
                <a:tc>
                  <a:txBody>
                    <a:bodyPr/>
                    <a:lstStyle/>
                    <a:p>
                      <a:r>
                        <a:rPr lang="nl-BE" sz="1800">
                          <a:solidFill>
                            <a:srgbClr val="000000"/>
                          </a:solidFill>
                          <a:latin typeface="Consolas" panose="020B0609020204030204" pitchFamily="49" charset="0"/>
                        </a:rPr>
                        <a:t>app.UseCors(</a:t>
                      </a:r>
                      <a:r>
                        <a:rPr lang="nl-BE" sz="1800">
                          <a:solidFill>
                            <a:srgbClr val="A31515"/>
                          </a:solidFill>
                          <a:latin typeface="Consolas" panose="020B0609020204030204" pitchFamily="49" charset="0"/>
                        </a:rPr>
                        <a:t>"MyPolicy"</a:t>
                      </a:r>
                      <a:r>
                        <a:rPr lang="nl-BE" sz="1800">
                          <a:solidFill>
                            <a:srgbClr val="000000"/>
                          </a:solidFill>
                          <a:latin typeface="Consolas" panose="020B0609020204030204" pitchFamily="49" charset="0"/>
                        </a:rPr>
                        <a:t>);</a:t>
                      </a:r>
                      <a:endParaRPr lang="nl-BE"/>
                    </a:p>
                  </a:txBody>
                  <a:tcPr>
                    <a:noFill/>
                  </a:tcPr>
                </a:tc>
                <a:extLst>
                  <a:ext uri="{0D108BD9-81ED-4DB2-BD59-A6C34878D82A}">
                    <a16:rowId xmlns:a16="http://schemas.microsoft.com/office/drawing/2014/main" val="1323369458"/>
                  </a:ext>
                </a:extLst>
              </a:tr>
            </a:tbl>
          </a:graphicData>
        </a:graphic>
      </p:graphicFrame>
    </p:spTree>
    <p:extLst>
      <p:ext uri="{BB962C8B-B14F-4D97-AF65-F5344CB8AC3E}">
        <p14:creationId xmlns:p14="http://schemas.microsoft.com/office/powerpoint/2010/main" val="708240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BAEA33E-55EE-42BA-B2D4-670AC560F3E4}"/>
              </a:ext>
            </a:extLst>
          </p:cNvPr>
          <p:cNvSpPr>
            <a:spLocks noGrp="1"/>
          </p:cNvSpPr>
          <p:nvPr>
            <p:ph type="body" sz="quarter" idx="17"/>
          </p:nvPr>
        </p:nvSpPr>
        <p:spPr/>
        <p:txBody>
          <a:bodyPr>
            <a:normAutofit fontScale="25000" lnSpcReduction="20000"/>
          </a:bodyPr>
          <a:lstStyle/>
          <a:p>
            <a:r>
              <a:rPr lang="en-US" sz="7200"/>
              <a:t>APIs are a simplified way to connect your own infrastructure through cloud-native app development, but they also allow you to share your data with customers and other external users. </a:t>
            </a:r>
          </a:p>
          <a:p>
            <a:endParaRPr lang="en-US" sz="7200"/>
          </a:p>
          <a:p>
            <a:r>
              <a:rPr lang="en-US" sz="7200"/>
              <a:t>Public APIs represent unique business value because they can simplify and expand how you connect with your partners, as well as potentially monetize your data because now external software developers can build apps based on your data.</a:t>
            </a:r>
          </a:p>
          <a:p>
            <a:endParaRPr lang="en-US" sz="7200"/>
          </a:p>
          <a:p>
            <a:endParaRPr lang="en-US" sz="7200"/>
          </a:p>
          <a:p>
            <a:r>
              <a:rPr lang="en-US" sz="7200"/>
              <a:t>Popular examples of public APIS:</a:t>
            </a:r>
          </a:p>
          <a:p>
            <a:pPr lvl="1"/>
            <a:r>
              <a:rPr lang="en-US" sz="6400"/>
              <a:t>Google Maps API – Google Translate API - …</a:t>
            </a:r>
          </a:p>
          <a:p>
            <a:pPr lvl="1"/>
            <a:r>
              <a:rPr lang="en-US" sz="6400"/>
              <a:t>Spotify API - Deezer API - </a:t>
            </a:r>
            <a:r>
              <a:rPr lang="en-US" sz="6400" err="1"/>
              <a:t>ITunes</a:t>
            </a:r>
            <a:r>
              <a:rPr lang="en-US" sz="6400"/>
              <a:t> API – Shazam API - …</a:t>
            </a:r>
          </a:p>
          <a:p>
            <a:pPr lvl="1"/>
            <a:r>
              <a:rPr lang="en-US" sz="6400"/>
              <a:t>Instagram API – Twitter API – Facebook API - …</a:t>
            </a:r>
          </a:p>
          <a:p>
            <a:pPr lvl="1"/>
            <a:r>
              <a:rPr lang="en-US" sz="6400"/>
              <a:t>IMDB</a:t>
            </a:r>
          </a:p>
          <a:p>
            <a:pPr lvl="1"/>
            <a:r>
              <a:rPr lang="en-US" sz="6400">
                <a:hlinkClick r:id="rId3"/>
              </a:rPr>
              <a:t>https://rapidapi.com/collection/popular-apis</a:t>
            </a:r>
            <a:endParaRPr lang="en-US" sz="6400"/>
          </a:p>
          <a:p>
            <a:endParaRPr lang="nl-BE" sz="4000"/>
          </a:p>
          <a:p>
            <a:endParaRPr lang="nl-BE" sz="6400"/>
          </a:p>
          <a:p>
            <a:endParaRPr lang="nl-BE" sz="7200"/>
          </a:p>
          <a:p>
            <a:endParaRPr lang="nl-BE" sz="7200"/>
          </a:p>
          <a:p>
            <a:r>
              <a:rPr lang="nl-BE" sz="7200"/>
              <a:t>Backend for your own application</a:t>
            </a:r>
          </a:p>
          <a:p>
            <a:pPr lvl="1"/>
            <a:r>
              <a:rPr lang="nl-BE" sz="7200"/>
              <a:t>REST – HTTP - JSON</a:t>
            </a:r>
          </a:p>
        </p:txBody>
      </p:sp>
      <p:sp>
        <p:nvSpPr>
          <p:cNvPr id="3" name="Title 2">
            <a:extLst>
              <a:ext uri="{FF2B5EF4-FFF2-40B4-BE49-F238E27FC236}">
                <a16:creationId xmlns:a16="http://schemas.microsoft.com/office/drawing/2014/main" id="{809F62A9-0BEA-48C6-B930-23C4926373C4}"/>
              </a:ext>
            </a:extLst>
          </p:cNvPr>
          <p:cNvSpPr>
            <a:spLocks noGrp="1"/>
          </p:cNvSpPr>
          <p:nvPr>
            <p:ph type="title"/>
          </p:nvPr>
        </p:nvSpPr>
        <p:spPr/>
        <p:txBody>
          <a:bodyPr/>
          <a:lstStyle/>
          <a:p>
            <a:r>
              <a:rPr lang="nl-BE" err="1"/>
              <a:t>Why</a:t>
            </a:r>
            <a:r>
              <a:rPr lang="nl-BE"/>
              <a:t> open </a:t>
            </a:r>
            <a:r>
              <a:rPr lang="nl-BE" err="1"/>
              <a:t>your</a:t>
            </a:r>
            <a:r>
              <a:rPr lang="nl-BE"/>
              <a:t> data </a:t>
            </a:r>
            <a:r>
              <a:rPr lang="nl-BE" err="1"/>
              <a:t>for</a:t>
            </a:r>
            <a:r>
              <a:rPr lang="nl-BE"/>
              <a:t> </a:t>
            </a:r>
            <a:r>
              <a:rPr lang="nl-BE" err="1"/>
              <a:t>external</a:t>
            </a:r>
            <a:r>
              <a:rPr lang="nl-BE"/>
              <a:t> </a:t>
            </a:r>
            <a:r>
              <a:rPr lang="nl-BE" err="1"/>
              <a:t>use</a:t>
            </a:r>
            <a:r>
              <a:rPr lang="nl-BE"/>
              <a:t>?</a:t>
            </a:r>
          </a:p>
        </p:txBody>
      </p:sp>
      <p:sp>
        <p:nvSpPr>
          <p:cNvPr id="4" name="Slide Number Placeholder 3">
            <a:extLst>
              <a:ext uri="{FF2B5EF4-FFF2-40B4-BE49-F238E27FC236}">
                <a16:creationId xmlns:a16="http://schemas.microsoft.com/office/drawing/2014/main" id="{15E13DA4-F3E2-4099-A9D0-193F5208555B}"/>
              </a:ext>
            </a:extLst>
          </p:cNvPr>
          <p:cNvSpPr>
            <a:spLocks noGrp="1"/>
          </p:cNvSpPr>
          <p:nvPr>
            <p:ph type="sldNum" sz="quarter" idx="16"/>
          </p:nvPr>
        </p:nvSpPr>
        <p:spPr/>
        <p:txBody>
          <a:bodyPr/>
          <a:lstStyle/>
          <a:p>
            <a:fld id="{3B80295F-48CD-49FC-897A-CCEC919B8070}" type="slidenum">
              <a:rPr lang="nl-BE" smtClean="0"/>
              <a:pPr/>
              <a:t>4</a:t>
            </a:fld>
            <a:endParaRPr lang="nl-BE"/>
          </a:p>
        </p:txBody>
      </p:sp>
      <p:pic>
        <p:nvPicPr>
          <p:cNvPr id="5" name="Graphic 4" descr="Badge Copyright outline">
            <a:extLst>
              <a:ext uri="{FF2B5EF4-FFF2-40B4-BE49-F238E27FC236}">
                <a16:creationId xmlns:a16="http://schemas.microsoft.com/office/drawing/2014/main" id="{37D3E810-B5A7-49CD-BDD5-5D69D141502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755" y="6406827"/>
            <a:ext cx="373919" cy="373919"/>
          </a:xfrm>
          <a:prstGeom prst="rect">
            <a:avLst/>
          </a:prstGeom>
        </p:spPr>
      </p:pic>
      <p:sp>
        <p:nvSpPr>
          <p:cNvPr id="6" name="TextBox 5">
            <a:extLst>
              <a:ext uri="{FF2B5EF4-FFF2-40B4-BE49-F238E27FC236}">
                <a16:creationId xmlns:a16="http://schemas.microsoft.com/office/drawing/2014/main" id="{FD80E8D0-5124-456D-936C-656D4A298329}"/>
              </a:ext>
            </a:extLst>
          </p:cNvPr>
          <p:cNvSpPr txBox="1"/>
          <p:nvPr/>
        </p:nvSpPr>
        <p:spPr>
          <a:xfrm>
            <a:off x="442381" y="6439448"/>
            <a:ext cx="3214341" cy="307777"/>
          </a:xfrm>
          <a:prstGeom prst="rect">
            <a:avLst/>
          </a:prstGeom>
          <a:noFill/>
        </p:spPr>
        <p:txBody>
          <a:bodyPr wrap="none" rtlCol="0">
            <a:spAutoFit/>
          </a:bodyPr>
          <a:lstStyle/>
          <a:p>
            <a:r>
              <a:rPr lang="en-US" sz="1400">
                <a:hlinkClick r:id="rId6"/>
              </a:rPr>
              <a:t>https://www.redhat.com/en/topics/api</a:t>
            </a:r>
            <a:endParaRPr lang="en-US" sz="1400"/>
          </a:p>
        </p:txBody>
      </p:sp>
    </p:spTree>
    <p:extLst>
      <p:ext uri="{BB962C8B-B14F-4D97-AF65-F5344CB8AC3E}">
        <p14:creationId xmlns:p14="http://schemas.microsoft.com/office/powerpoint/2010/main" val="2386659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3CAE0D-AA3F-4695-947C-B0888E1D2E25}"/>
              </a:ext>
            </a:extLst>
          </p:cNvPr>
          <p:cNvSpPr>
            <a:spLocks noGrp="1"/>
          </p:cNvSpPr>
          <p:nvPr>
            <p:ph type="body" sz="quarter" idx="17"/>
          </p:nvPr>
        </p:nvSpPr>
        <p:spPr/>
        <p:txBody>
          <a:bodyPr/>
          <a:lstStyle/>
          <a:p>
            <a:endParaRPr lang="nl-BE"/>
          </a:p>
          <a:p>
            <a:endParaRPr lang="nl-BE"/>
          </a:p>
          <a:p>
            <a:endParaRPr lang="nl-BE"/>
          </a:p>
          <a:p>
            <a:endParaRPr lang="nl-BE"/>
          </a:p>
          <a:p>
            <a:r>
              <a:rPr lang="nl-BE" sz="2400"/>
              <a:t>ASP.NET Core Web API</a:t>
            </a:r>
          </a:p>
          <a:p>
            <a:pPr lvl="1"/>
            <a:r>
              <a:rPr lang="nl-BE" sz="2400"/>
              <a:t>Name: </a:t>
            </a:r>
            <a:r>
              <a:rPr lang="nl-BE" sz="2400" err="1"/>
              <a:t>Shop.API</a:t>
            </a:r>
            <a:endParaRPr lang="nl-BE" sz="2400"/>
          </a:p>
          <a:p>
            <a:pPr lvl="1"/>
            <a:r>
              <a:rPr lang="nl-BE" sz="2400"/>
              <a:t>.NET 5</a:t>
            </a:r>
          </a:p>
          <a:p>
            <a:pPr lvl="1"/>
            <a:r>
              <a:rPr lang="nl-BE" sz="2400" err="1"/>
              <a:t>Configure</a:t>
            </a:r>
            <a:r>
              <a:rPr lang="nl-BE" sz="2400"/>
              <a:t> for HTTPS</a:t>
            </a:r>
          </a:p>
          <a:p>
            <a:pPr lvl="1"/>
            <a:r>
              <a:rPr lang="nl-BE" sz="2400"/>
              <a:t>No </a:t>
            </a:r>
            <a:r>
              <a:rPr lang="nl-BE" sz="2400" err="1"/>
              <a:t>docker</a:t>
            </a:r>
            <a:r>
              <a:rPr lang="nl-BE" sz="2400"/>
              <a:t> support</a:t>
            </a:r>
          </a:p>
          <a:p>
            <a:pPr lvl="1"/>
            <a:r>
              <a:rPr lang="nl-BE" sz="2400" b="1" err="1"/>
              <a:t>Enable</a:t>
            </a:r>
            <a:r>
              <a:rPr lang="nl-BE" sz="2400" b="1"/>
              <a:t> </a:t>
            </a:r>
            <a:r>
              <a:rPr lang="nl-BE" sz="2400" b="1" err="1"/>
              <a:t>OpenAPI</a:t>
            </a:r>
            <a:r>
              <a:rPr lang="nl-BE" sz="2400" b="1"/>
              <a:t> support </a:t>
            </a:r>
          </a:p>
          <a:p>
            <a:pPr lvl="1"/>
            <a:endParaRPr lang="nl-BE"/>
          </a:p>
        </p:txBody>
      </p:sp>
      <p:sp>
        <p:nvSpPr>
          <p:cNvPr id="3" name="Title 2">
            <a:extLst>
              <a:ext uri="{FF2B5EF4-FFF2-40B4-BE49-F238E27FC236}">
                <a16:creationId xmlns:a16="http://schemas.microsoft.com/office/drawing/2014/main" id="{10FEFF1C-9D9A-4851-B52B-0650BB4600C5}"/>
              </a:ext>
            </a:extLst>
          </p:cNvPr>
          <p:cNvSpPr>
            <a:spLocks noGrp="1"/>
          </p:cNvSpPr>
          <p:nvPr>
            <p:ph type="title"/>
          </p:nvPr>
        </p:nvSpPr>
        <p:spPr/>
        <p:txBody>
          <a:bodyPr/>
          <a:lstStyle/>
          <a:p>
            <a:r>
              <a:rPr lang="nl-BE" err="1"/>
              <a:t>Create</a:t>
            </a:r>
            <a:r>
              <a:rPr lang="nl-BE"/>
              <a:t> new  ASP.NET </a:t>
            </a:r>
            <a:r>
              <a:rPr lang="nl-BE" err="1"/>
              <a:t>Core</a:t>
            </a:r>
            <a:r>
              <a:rPr lang="nl-BE"/>
              <a:t> Web API project</a:t>
            </a:r>
          </a:p>
        </p:txBody>
      </p:sp>
      <p:sp>
        <p:nvSpPr>
          <p:cNvPr id="4" name="Slide Number Placeholder 3">
            <a:extLst>
              <a:ext uri="{FF2B5EF4-FFF2-40B4-BE49-F238E27FC236}">
                <a16:creationId xmlns:a16="http://schemas.microsoft.com/office/drawing/2014/main" id="{3023BB49-7DBC-434C-B377-7C3B2BDCC58E}"/>
              </a:ext>
            </a:extLst>
          </p:cNvPr>
          <p:cNvSpPr>
            <a:spLocks noGrp="1"/>
          </p:cNvSpPr>
          <p:nvPr>
            <p:ph type="sldNum" sz="quarter" idx="16"/>
          </p:nvPr>
        </p:nvSpPr>
        <p:spPr/>
        <p:txBody>
          <a:bodyPr/>
          <a:lstStyle/>
          <a:p>
            <a:fld id="{3B80295F-48CD-49FC-897A-CCEC919B8070}" type="slidenum">
              <a:rPr lang="nl-BE" smtClean="0"/>
              <a:pPr/>
              <a:t>5</a:t>
            </a:fld>
            <a:endParaRPr lang="nl-BE"/>
          </a:p>
        </p:txBody>
      </p:sp>
      <p:pic>
        <p:nvPicPr>
          <p:cNvPr id="6" name="Afbeelding 5">
            <a:extLst>
              <a:ext uri="{FF2B5EF4-FFF2-40B4-BE49-F238E27FC236}">
                <a16:creationId xmlns:a16="http://schemas.microsoft.com/office/drawing/2014/main" id="{C3E23E24-A91B-4D42-9835-7E0CF162D6DF}"/>
              </a:ext>
            </a:extLst>
          </p:cNvPr>
          <p:cNvPicPr>
            <a:picLocks noChangeAspect="1"/>
          </p:cNvPicPr>
          <p:nvPr/>
        </p:nvPicPr>
        <p:blipFill>
          <a:blip r:embed="rId2"/>
          <a:stretch>
            <a:fillRect/>
          </a:stretch>
        </p:blipFill>
        <p:spPr>
          <a:xfrm>
            <a:off x="4826352" y="3223562"/>
            <a:ext cx="3561185" cy="2396004"/>
          </a:xfrm>
          <a:prstGeom prst="rect">
            <a:avLst/>
          </a:prstGeom>
        </p:spPr>
      </p:pic>
      <p:pic>
        <p:nvPicPr>
          <p:cNvPr id="7" name="Picture 6">
            <a:extLst>
              <a:ext uri="{FF2B5EF4-FFF2-40B4-BE49-F238E27FC236}">
                <a16:creationId xmlns:a16="http://schemas.microsoft.com/office/drawing/2014/main" id="{02A33D87-E0C9-4BC0-AF58-D9789E7030AB}"/>
              </a:ext>
            </a:extLst>
          </p:cNvPr>
          <p:cNvPicPr>
            <a:picLocks noChangeAspect="1"/>
          </p:cNvPicPr>
          <p:nvPr/>
        </p:nvPicPr>
        <p:blipFill>
          <a:blip r:embed="rId3"/>
          <a:stretch>
            <a:fillRect/>
          </a:stretch>
        </p:blipFill>
        <p:spPr>
          <a:xfrm>
            <a:off x="498309" y="1580107"/>
            <a:ext cx="10077450" cy="1162050"/>
          </a:xfrm>
          <a:prstGeom prst="rect">
            <a:avLst/>
          </a:prstGeom>
        </p:spPr>
      </p:pic>
      <p:pic>
        <p:nvPicPr>
          <p:cNvPr id="8" name="Picture 7">
            <a:extLst>
              <a:ext uri="{FF2B5EF4-FFF2-40B4-BE49-F238E27FC236}">
                <a16:creationId xmlns:a16="http://schemas.microsoft.com/office/drawing/2014/main" id="{A37598FC-24EE-4FB1-90DE-FD0D3346C9BD}"/>
              </a:ext>
            </a:extLst>
          </p:cNvPr>
          <p:cNvPicPr>
            <a:picLocks noChangeAspect="1"/>
          </p:cNvPicPr>
          <p:nvPr/>
        </p:nvPicPr>
        <p:blipFill>
          <a:blip r:embed="rId4"/>
          <a:stretch>
            <a:fillRect/>
          </a:stretch>
        </p:blipFill>
        <p:spPr>
          <a:xfrm>
            <a:off x="9137484" y="3152591"/>
            <a:ext cx="2876550" cy="2466975"/>
          </a:xfrm>
          <a:prstGeom prst="rect">
            <a:avLst/>
          </a:prstGeom>
        </p:spPr>
      </p:pic>
      <p:cxnSp>
        <p:nvCxnSpPr>
          <p:cNvPr id="10" name="Straight Arrow Connector 9">
            <a:extLst>
              <a:ext uri="{FF2B5EF4-FFF2-40B4-BE49-F238E27FC236}">
                <a16:creationId xmlns:a16="http://schemas.microsoft.com/office/drawing/2014/main" id="{900B1C43-127C-42B0-8D15-32B20033F8D7}"/>
              </a:ext>
            </a:extLst>
          </p:cNvPr>
          <p:cNvCxnSpPr/>
          <p:nvPr/>
        </p:nvCxnSpPr>
        <p:spPr>
          <a:xfrm>
            <a:off x="8565502" y="4525347"/>
            <a:ext cx="485192"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1512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9FA88C9-6925-48E2-AC4F-E85E4D9D8E07}"/>
              </a:ext>
            </a:extLst>
          </p:cNvPr>
          <p:cNvSpPr>
            <a:spLocks noGrp="1"/>
          </p:cNvSpPr>
          <p:nvPr>
            <p:ph type="body" sz="quarter" idx="17"/>
          </p:nvPr>
        </p:nvSpPr>
        <p:spPr/>
        <p:txBody>
          <a:bodyPr/>
          <a:lstStyle/>
          <a:p>
            <a:endParaRPr lang="en-US"/>
          </a:p>
        </p:txBody>
      </p:sp>
      <p:sp>
        <p:nvSpPr>
          <p:cNvPr id="3" name="Title 2">
            <a:extLst>
              <a:ext uri="{FF2B5EF4-FFF2-40B4-BE49-F238E27FC236}">
                <a16:creationId xmlns:a16="http://schemas.microsoft.com/office/drawing/2014/main" id="{8CEFA6AB-F6A4-438F-B4BD-5AE954279C79}"/>
              </a:ext>
            </a:extLst>
          </p:cNvPr>
          <p:cNvSpPr>
            <a:spLocks noGrp="1"/>
          </p:cNvSpPr>
          <p:nvPr>
            <p:ph type="title"/>
          </p:nvPr>
        </p:nvSpPr>
        <p:spPr/>
        <p:txBody>
          <a:bodyPr/>
          <a:lstStyle/>
          <a:p>
            <a:r>
              <a:rPr lang="en-US"/>
              <a:t>API : Collection of </a:t>
            </a:r>
            <a:r>
              <a:rPr lang="en-US" err="1"/>
              <a:t>APIControllers</a:t>
            </a:r>
            <a:endParaRPr lang="en-US"/>
          </a:p>
        </p:txBody>
      </p:sp>
      <p:sp>
        <p:nvSpPr>
          <p:cNvPr id="4" name="Footer Placeholder 3">
            <a:extLst>
              <a:ext uri="{FF2B5EF4-FFF2-40B4-BE49-F238E27FC236}">
                <a16:creationId xmlns:a16="http://schemas.microsoft.com/office/drawing/2014/main" id="{66A56D7D-8B89-4D79-ABD4-E191EBC86FFC}"/>
              </a:ext>
            </a:extLst>
          </p:cNvPr>
          <p:cNvSpPr>
            <a:spLocks noGrp="1"/>
          </p:cNvSpPr>
          <p:nvPr>
            <p:ph type="ftr" sz="quarter" idx="15"/>
          </p:nvPr>
        </p:nvSpPr>
        <p:spPr/>
        <p:txBody>
          <a:bodyPr/>
          <a:lstStyle/>
          <a:p>
            <a:r>
              <a:rPr lang="en-US"/>
              <a:t>2ITF APP/AI</a:t>
            </a:r>
            <a:endParaRPr lang="nl-BE" sz="950"/>
          </a:p>
        </p:txBody>
      </p:sp>
      <p:sp>
        <p:nvSpPr>
          <p:cNvPr id="5" name="Slide Number Placeholder 4">
            <a:extLst>
              <a:ext uri="{FF2B5EF4-FFF2-40B4-BE49-F238E27FC236}">
                <a16:creationId xmlns:a16="http://schemas.microsoft.com/office/drawing/2014/main" id="{F7E4CD91-D3FF-417D-BC10-2D43C9C29FD3}"/>
              </a:ext>
            </a:extLst>
          </p:cNvPr>
          <p:cNvSpPr>
            <a:spLocks noGrp="1"/>
          </p:cNvSpPr>
          <p:nvPr>
            <p:ph type="sldNum" sz="quarter" idx="16"/>
          </p:nvPr>
        </p:nvSpPr>
        <p:spPr/>
        <p:txBody>
          <a:bodyPr/>
          <a:lstStyle/>
          <a:p>
            <a:fld id="{763F2D79-C75E-42E1-AD06-AE3EAB2BE1D7}" type="slidenum">
              <a:rPr lang="nl-BE" smtClean="0"/>
              <a:pPr/>
              <a:t>6</a:t>
            </a:fld>
            <a:endParaRPr lang="nl-BE" sz="1200"/>
          </a:p>
        </p:txBody>
      </p:sp>
      <p:pic>
        <p:nvPicPr>
          <p:cNvPr id="7" name="Picture 6">
            <a:extLst>
              <a:ext uri="{FF2B5EF4-FFF2-40B4-BE49-F238E27FC236}">
                <a16:creationId xmlns:a16="http://schemas.microsoft.com/office/drawing/2014/main" id="{1A354013-F8CC-4DD1-8933-8F3C037DA15A}"/>
              </a:ext>
            </a:extLst>
          </p:cNvPr>
          <p:cNvPicPr>
            <a:picLocks noChangeAspect="1"/>
          </p:cNvPicPr>
          <p:nvPr/>
        </p:nvPicPr>
        <p:blipFill>
          <a:blip r:embed="rId3"/>
          <a:stretch>
            <a:fillRect/>
          </a:stretch>
        </p:blipFill>
        <p:spPr>
          <a:xfrm>
            <a:off x="170550" y="1450800"/>
            <a:ext cx="6999620" cy="5032048"/>
          </a:xfrm>
          <a:prstGeom prst="rect">
            <a:avLst/>
          </a:prstGeom>
        </p:spPr>
      </p:pic>
      <p:sp>
        <p:nvSpPr>
          <p:cNvPr id="8" name="Right Brace 7">
            <a:extLst>
              <a:ext uri="{FF2B5EF4-FFF2-40B4-BE49-F238E27FC236}">
                <a16:creationId xmlns:a16="http://schemas.microsoft.com/office/drawing/2014/main" id="{F651DA53-A2AC-46B7-9719-CDFD0D4674D8}"/>
              </a:ext>
            </a:extLst>
          </p:cNvPr>
          <p:cNvSpPr/>
          <p:nvPr/>
        </p:nvSpPr>
        <p:spPr>
          <a:xfrm>
            <a:off x="7363327" y="2518611"/>
            <a:ext cx="532673" cy="70585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29B690ED-02F5-45CD-AA0D-F0FBBE351E38}"/>
              </a:ext>
            </a:extLst>
          </p:cNvPr>
          <p:cNvSpPr txBox="1"/>
          <p:nvPr/>
        </p:nvSpPr>
        <p:spPr>
          <a:xfrm>
            <a:off x="8021052" y="2691827"/>
            <a:ext cx="2201244" cy="369332"/>
          </a:xfrm>
          <a:prstGeom prst="rect">
            <a:avLst/>
          </a:prstGeom>
          <a:noFill/>
        </p:spPr>
        <p:txBody>
          <a:bodyPr wrap="none" rtlCol="0">
            <a:spAutoFit/>
          </a:bodyPr>
          <a:lstStyle/>
          <a:p>
            <a:r>
              <a:rPr lang="en-US"/>
              <a:t>Data to be exposed</a:t>
            </a:r>
          </a:p>
        </p:txBody>
      </p:sp>
      <p:sp>
        <p:nvSpPr>
          <p:cNvPr id="10" name="Right Brace 9">
            <a:extLst>
              <a:ext uri="{FF2B5EF4-FFF2-40B4-BE49-F238E27FC236}">
                <a16:creationId xmlns:a16="http://schemas.microsoft.com/office/drawing/2014/main" id="{9DCE0C5A-FC7B-4569-A857-01828AE8DC2A}"/>
              </a:ext>
            </a:extLst>
          </p:cNvPr>
          <p:cNvSpPr/>
          <p:nvPr/>
        </p:nvSpPr>
        <p:spPr>
          <a:xfrm>
            <a:off x="7316494" y="4563979"/>
            <a:ext cx="532673" cy="146602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32CC9AAE-6804-406F-886F-E0805E6CCCA2}"/>
              </a:ext>
            </a:extLst>
          </p:cNvPr>
          <p:cNvSpPr txBox="1"/>
          <p:nvPr/>
        </p:nvSpPr>
        <p:spPr>
          <a:xfrm>
            <a:off x="7995492" y="4696823"/>
            <a:ext cx="3629061" cy="1477328"/>
          </a:xfrm>
          <a:prstGeom prst="rect">
            <a:avLst/>
          </a:prstGeom>
          <a:noFill/>
        </p:spPr>
        <p:txBody>
          <a:bodyPr wrap="square" rtlCol="0">
            <a:spAutoFit/>
          </a:bodyPr>
          <a:lstStyle/>
          <a:p>
            <a:r>
              <a:rPr lang="en-US"/>
              <a:t>[</a:t>
            </a:r>
            <a:r>
              <a:rPr lang="en-US" err="1"/>
              <a:t>HttpGet</a:t>
            </a:r>
            <a:r>
              <a:rPr lang="en-US"/>
              <a:t>] </a:t>
            </a:r>
            <a:r>
              <a:rPr lang="en-US">
                <a:sym typeface="Wingdings" panose="05000000000000000000" pitchFamily="2" charset="2"/>
              </a:rPr>
              <a:t></a:t>
            </a:r>
            <a:r>
              <a:rPr lang="en-US"/>
              <a:t> REST Endpoint </a:t>
            </a:r>
          </a:p>
          <a:p>
            <a:br>
              <a:rPr lang="en-US"/>
            </a:br>
            <a:r>
              <a:rPr lang="en-US"/>
              <a:t>Returns collection with </a:t>
            </a:r>
            <a:br>
              <a:rPr lang="en-US"/>
            </a:br>
            <a:r>
              <a:rPr lang="en-US"/>
              <a:t>5 </a:t>
            </a:r>
            <a:r>
              <a:rPr lang="en-US" err="1"/>
              <a:t>WeatherForecast</a:t>
            </a:r>
            <a:r>
              <a:rPr lang="en-US"/>
              <a:t> objects </a:t>
            </a:r>
            <a:br>
              <a:rPr lang="en-US"/>
            </a:br>
            <a:r>
              <a:rPr lang="en-US"/>
              <a:t>with random property values</a:t>
            </a:r>
          </a:p>
        </p:txBody>
      </p:sp>
      <p:sp>
        <p:nvSpPr>
          <p:cNvPr id="12" name="Rectangle 11">
            <a:extLst>
              <a:ext uri="{FF2B5EF4-FFF2-40B4-BE49-F238E27FC236}">
                <a16:creationId xmlns:a16="http://schemas.microsoft.com/office/drawing/2014/main" id="{5F3FD5AA-528A-4EB7-B314-35A8BB42AC10}"/>
              </a:ext>
            </a:extLst>
          </p:cNvPr>
          <p:cNvSpPr/>
          <p:nvPr/>
        </p:nvSpPr>
        <p:spPr>
          <a:xfrm>
            <a:off x="428017" y="1682808"/>
            <a:ext cx="1118681" cy="29190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6738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03F7F94-FB83-4C9B-9B75-0ECA706CEE24}"/>
              </a:ext>
            </a:extLst>
          </p:cNvPr>
          <p:cNvSpPr>
            <a:spLocks noGrp="1"/>
          </p:cNvSpPr>
          <p:nvPr>
            <p:ph type="body" sz="quarter" idx="17"/>
          </p:nvPr>
        </p:nvSpPr>
        <p:spPr/>
        <p:txBody>
          <a:bodyPr>
            <a:normAutofit fontScale="92500" lnSpcReduction="10000"/>
          </a:bodyPr>
          <a:lstStyle/>
          <a:p>
            <a:r>
              <a:rPr lang="nl-BE"/>
              <a:t>Ctrl + F5</a:t>
            </a:r>
          </a:p>
          <a:p>
            <a:endParaRPr lang="nl-BE"/>
          </a:p>
          <a:p>
            <a:r>
              <a:rPr lang="nl-BE" err="1"/>
              <a:t>SwaggerUI</a:t>
            </a:r>
            <a:br>
              <a:rPr lang="nl-BE" sz="2000"/>
            </a:br>
            <a:endParaRPr lang="nl-BE" sz="2000"/>
          </a:p>
          <a:p>
            <a:pPr lvl="1"/>
            <a:r>
              <a:rPr lang="nl-BE" sz="2000"/>
              <a:t>Web interface </a:t>
            </a:r>
            <a:r>
              <a:rPr lang="nl-BE" sz="2000" err="1"/>
              <a:t>to</a:t>
            </a:r>
            <a:r>
              <a:rPr lang="nl-BE" sz="2000"/>
              <a:t> test REST </a:t>
            </a:r>
            <a:r>
              <a:rPr lang="nl-BE" sz="2000" err="1"/>
              <a:t>APIs</a:t>
            </a:r>
            <a:endParaRPr lang="nl-BE" sz="2000"/>
          </a:p>
          <a:p>
            <a:pPr lvl="1"/>
            <a:r>
              <a:rPr lang="nl-BE" sz="2000" err="1"/>
              <a:t>Each</a:t>
            </a:r>
            <a:r>
              <a:rPr lang="nl-BE" sz="2000"/>
              <a:t> public action </a:t>
            </a:r>
            <a:r>
              <a:rPr lang="nl-BE" sz="2000" err="1"/>
              <a:t>method</a:t>
            </a:r>
            <a:r>
              <a:rPr lang="nl-BE" sz="2000"/>
              <a:t> in </a:t>
            </a:r>
            <a:r>
              <a:rPr lang="nl-BE" sz="2000" err="1"/>
              <a:t>your</a:t>
            </a:r>
            <a:r>
              <a:rPr lang="nl-BE" sz="2000"/>
              <a:t> controller </a:t>
            </a:r>
            <a:r>
              <a:rPr lang="nl-BE" sz="2000" err="1"/>
              <a:t>can</a:t>
            </a:r>
            <a:r>
              <a:rPr lang="nl-BE" sz="2000"/>
              <a:t> </a:t>
            </a:r>
            <a:r>
              <a:rPr lang="nl-BE" sz="2000" err="1"/>
              <a:t>be</a:t>
            </a:r>
            <a:r>
              <a:rPr lang="nl-BE" sz="2000"/>
              <a:t> </a:t>
            </a:r>
            <a:r>
              <a:rPr lang="nl-BE" sz="2000" err="1"/>
              <a:t>tested</a:t>
            </a:r>
            <a:endParaRPr lang="nl-BE" sz="2000"/>
          </a:p>
          <a:p>
            <a:pPr lvl="1"/>
            <a:r>
              <a:rPr lang="nl-BE" sz="2000"/>
              <a:t>Service is </a:t>
            </a:r>
            <a:r>
              <a:rPr lang="nl-BE" sz="2000" err="1"/>
              <a:t>called</a:t>
            </a:r>
            <a:r>
              <a:rPr lang="nl-BE" sz="2000"/>
              <a:t> in </a:t>
            </a:r>
            <a:r>
              <a:rPr lang="nl-BE" sz="2000" err="1"/>
              <a:t>startup.cs</a:t>
            </a:r>
            <a:endParaRPr lang="nl-BE" sz="2000"/>
          </a:p>
          <a:p>
            <a:pPr lvl="1"/>
            <a:r>
              <a:rPr lang="nl-BE" sz="2000" err="1"/>
              <a:t>Provides</a:t>
            </a:r>
            <a:r>
              <a:rPr lang="nl-BE" sz="2000"/>
              <a:t> </a:t>
            </a:r>
            <a:r>
              <a:rPr lang="nl-BE" sz="2000" err="1"/>
              <a:t>documentation</a:t>
            </a:r>
            <a:r>
              <a:rPr lang="nl-BE" sz="2000"/>
              <a:t> </a:t>
            </a:r>
            <a:r>
              <a:rPr lang="nl-BE" sz="2000" err="1"/>
              <a:t>about</a:t>
            </a:r>
            <a:r>
              <a:rPr lang="nl-BE" sz="2000"/>
              <a:t> </a:t>
            </a:r>
            <a:r>
              <a:rPr lang="nl-BE" sz="2000" err="1"/>
              <a:t>the</a:t>
            </a:r>
            <a:r>
              <a:rPr lang="nl-BE" sz="2000"/>
              <a:t> API service, </a:t>
            </a:r>
            <a:r>
              <a:rPr lang="nl-BE" sz="2000" err="1"/>
              <a:t>using</a:t>
            </a:r>
            <a:r>
              <a:rPr lang="nl-BE" sz="2000"/>
              <a:t> </a:t>
            </a:r>
            <a:r>
              <a:rPr lang="nl-BE" sz="2000" err="1"/>
              <a:t>OpenAPI</a:t>
            </a:r>
            <a:endParaRPr lang="nl-BE" sz="2000"/>
          </a:p>
          <a:p>
            <a:pPr lvl="1"/>
            <a:endParaRPr lang="nl-BE" sz="2000"/>
          </a:p>
          <a:p>
            <a:pPr marL="0" lvl="1" indent="0">
              <a:buNone/>
            </a:pPr>
            <a:r>
              <a:rPr lang="nl-BE" err="1"/>
              <a:t>OpenAPI</a:t>
            </a:r>
            <a:endParaRPr lang="nl-BE"/>
          </a:p>
          <a:p>
            <a:pPr lvl="1"/>
            <a:r>
              <a:rPr lang="en-US" sz="2000"/>
              <a:t>language-agnostic specification for describing REST APIs. It allows both computers and humans to understand the capabilities of a REST API without direct access to the source code.</a:t>
            </a:r>
          </a:p>
          <a:p>
            <a:pPr lvl="1"/>
            <a:r>
              <a:rPr lang="en-US" sz="2000"/>
              <a:t>based on the  XML and attribute annotations within the controllers and models. </a:t>
            </a:r>
            <a:endParaRPr lang="nl-BE" sz="2000"/>
          </a:p>
          <a:p>
            <a:pPr marL="0" lvl="1" indent="0">
              <a:buNone/>
            </a:pPr>
            <a:endParaRPr lang="nl-BE" sz="2000"/>
          </a:p>
          <a:p>
            <a:pPr marL="0" lvl="1" indent="0">
              <a:buNone/>
            </a:pPr>
            <a:endParaRPr lang="nl-BE"/>
          </a:p>
          <a:p>
            <a:pPr lvl="1"/>
            <a:endParaRPr lang="nl-BE" sz="2000"/>
          </a:p>
        </p:txBody>
      </p:sp>
      <p:sp>
        <p:nvSpPr>
          <p:cNvPr id="3" name="Title 2">
            <a:extLst>
              <a:ext uri="{FF2B5EF4-FFF2-40B4-BE49-F238E27FC236}">
                <a16:creationId xmlns:a16="http://schemas.microsoft.com/office/drawing/2014/main" id="{A3CD1C6B-3073-4B5E-8E56-B2D0E936ACE7}"/>
              </a:ext>
            </a:extLst>
          </p:cNvPr>
          <p:cNvSpPr>
            <a:spLocks noGrp="1"/>
          </p:cNvSpPr>
          <p:nvPr>
            <p:ph type="title"/>
          </p:nvPr>
        </p:nvSpPr>
        <p:spPr/>
        <p:txBody>
          <a:bodyPr/>
          <a:lstStyle/>
          <a:p>
            <a:r>
              <a:rPr lang="nl-BE"/>
              <a:t>Test default API</a:t>
            </a:r>
          </a:p>
        </p:txBody>
      </p:sp>
      <p:sp>
        <p:nvSpPr>
          <p:cNvPr id="4" name="Slide Number Placeholder 3">
            <a:extLst>
              <a:ext uri="{FF2B5EF4-FFF2-40B4-BE49-F238E27FC236}">
                <a16:creationId xmlns:a16="http://schemas.microsoft.com/office/drawing/2014/main" id="{399AFC87-4CEE-4B89-9B1A-A3C59A2B3980}"/>
              </a:ext>
            </a:extLst>
          </p:cNvPr>
          <p:cNvSpPr>
            <a:spLocks noGrp="1"/>
          </p:cNvSpPr>
          <p:nvPr>
            <p:ph type="sldNum" sz="quarter" idx="16"/>
          </p:nvPr>
        </p:nvSpPr>
        <p:spPr/>
        <p:txBody>
          <a:bodyPr/>
          <a:lstStyle/>
          <a:p>
            <a:fld id="{3B80295F-48CD-49FC-897A-CCEC919B8070}" type="slidenum">
              <a:rPr lang="nl-BE" smtClean="0"/>
              <a:pPr/>
              <a:t>7</a:t>
            </a:fld>
            <a:endParaRPr lang="nl-BE"/>
          </a:p>
        </p:txBody>
      </p:sp>
      <p:pic>
        <p:nvPicPr>
          <p:cNvPr id="8" name="Picture 7">
            <a:extLst>
              <a:ext uri="{FF2B5EF4-FFF2-40B4-BE49-F238E27FC236}">
                <a16:creationId xmlns:a16="http://schemas.microsoft.com/office/drawing/2014/main" id="{2FD1E8A6-211A-4E1C-AAA3-AFB0A9673706}"/>
              </a:ext>
            </a:extLst>
          </p:cNvPr>
          <p:cNvPicPr>
            <a:picLocks noChangeAspect="1"/>
          </p:cNvPicPr>
          <p:nvPr/>
        </p:nvPicPr>
        <p:blipFill>
          <a:blip r:embed="rId3"/>
          <a:stretch>
            <a:fillRect/>
          </a:stretch>
        </p:blipFill>
        <p:spPr>
          <a:xfrm>
            <a:off x="8501401" y="1624172"/>
            <a:ext cx="3517899" cy="2744203"/>
          </a:xfrm>
          <a:prstGeom prst="rect">
            <a:avLst/>
          </a:prstGeom>
        </p:spPr>
      </p:pic>
    </p:spTree>
    <p:extLst>
      <p:ext uri="{BB962C8B-B14F-4D97-AF65-F5344CB8AC3E}">
        <p14:creationId xmlns:p14="http://schemas.microsoft.com/office/powerpoint/2010/main" val="475303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CD1C6B-3073-4B5E-8E56-B2D0E936ACE7}"/>
              </a:ext>
            </a:extLst>
          </p:cNvPr>
          <p:cNvSpPr>
            <a:spLocks noGrp="1"/>
          </p:cNvSpPr>
          <p:nvPr>
            <p:ph type="title"/>
          </p:nvPr>
        </p:nvSpPr>
        <p:spPr/>
        <p:txBody>
          <a:bodyPr/>
          <a:lstStyle/>
          <a:p>
            <a:r>
              <a:rPr lang="nl-BE"/>
              <a:t>Test default API</a:t>
            </a:r>
          </a:p>
        </p:txBody>
      </p:sp>
      <p:sp>
        <p:nvSpPr>
          <p:cNvPr id="4" name="Slide Number Placeholder 3">
            <a:extLst>
              <a:ext uri="{FF2B5EF4-FFF2-40B4-BE49-F238E27FC236}">
                <a16:creationId xmlns:a16="http://schemas.microsoft.com/office/drawing/2014/main" id="{399AFC87-4CEE-4B89-9B1A-A3C59A2B3980}"/>
              </a:ext>
            </a:extLst>
          </p:cNvPr>
          <p:cNvSpPr>
            <a:spLocks noGrp="1"/>
          </p:cNvSpPr>
          <p:nvPr>
            <p:ph type="sldNum" sz="quarter" idx="16"/>
          </p:nvPr>
        </p:nvSpPr>
        <p:spPr/>
        <p:txBody>
          <a:bodyPr/>
          <a:lstStyle/>
          <a:p>
            <a:fld id="{3B80295F-48CD-49FC-897A-CCEC919B8070}" type="slidenum">
              <a:rPr lang="nl-BE" smtClean="0"/>
              <a:pPr/>
              <a:t>8</a:t>
            </a:fld>
            <a:endParaRPr lang="nl-BE"/>
          </a:p>
        </p:txBody>
      </p:sp>
      <p:pic>
        <p:nvPicPr>
          <p:cNvPr id="8" name="Tijdelijke aanduiding voor inhoud 7">
            <a:extLst>
              <a:ext uri="{FF2B5EF4-FFF2-40B4-BE49-F238E27FC236}">
                <a16:creationId xmlns:a16="http://schemas.microsoft.com/office/drawing/2014/main" id="{5CE8B826-8117-4CFD-914E-AEDD5C934E35}"/>
              </a:ext>
            </a:extLst>
          </p:cNvPr>
          <p:cNvPicPr>
            <a:picLocks noGrp="1" noChangeAspect="1"/>
          </p:cNvPicPr>
          <p:nvPr>
            <p:ph idx="4294967295"/>
          </p:nvPr>
        </p:nvPicPr>
        <p:blipFill>
          <a:blip r:embed="rId2"/>
          <a:stretch>
            <a:fillRect/>
          </a:stretch>
        </p:blipFill>
        <p:spPr>
          <a:xfrm>
            <a:off x="566612" y="3649004"/>
            <a:ext cx="10276169" cy="1561323"/>
          </a:xfrm>
        </p:spPr>
      </p:pic>
      <p:pic>
        <p:nvPicPr>
          <p:cNvPr id="6" name="Afbeelding 5">
            <a:extLst>
              <a:ext uri="{FF2B5EF4-FFF2-40B4-BE49-F238E27FC236}">
                <a16:creationId xmlns:a16="http://schemas.microsoft.com/office/drawing/2014/main" id="{96FC2CF2-112C-472D-8A09-75DFA28480DD}"/>
              </a:ext>
            </a:extLst>
          </p:cNvPr>
          <p:cNvPicPr>
            <a:picLocks noChangeAspect="1"/>
          </p:cNvPicPr>
          <p:nvPr/>
        </p:nvPicPr>
        <p:blipFill>
          <a:blip r:embed="rId3"/>
          <a:stretch>
            <a:fillRect/>
          </a:stretch>
        </p:blipFill>
        <p:spPr>
          <a:xfrm>
            <a:off x="566613" y="1647673"/>
            <a:ext cx="10276169" cy="1523978"/>
          </a:xfrm>
          <a:prstGeom prst="rect">
            <a:avLst/>
          </a:prstGeom>
        </p:spPr>
      </p:pic>
    </p:spTree>
    <p:extLst>
      <p:ext uri="{BB962C8B-B14F-4D97-AF65-F5344CB8AC3E}">
        <p14:creationId xmlns:p14="http://schemas.microsoft.com/office/powerpoint/2010/main" val="2448778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9F8E24-FAC2-4EC8-851B-1201E051124D}"/>
              </a:ext>
            </a:extLst>
          </p:cNvPr>
          <p:cNvSpPr>
            <a:spLocks noGrp="1"/>
          </p:cNvSpPr>
          <p:nvPr>
            <p:ph type="body" sz="quarter" idx="17"/>
          </p:nvPr>
        </p:nvSpPr>
        <p:spPr/>
        <p:txBody>
          <a:bodyPr/>
          <a:lstStyle/>
          <a:p>
            <a:r>
              <a:rPr lang="en-US"/>
              <a:t>Response:</a:t>
            </a:r>
            <a:br>
              <a:rPr lang="en-US"/>
            </a:br>
            <a:r>
              <a:rPr lang="en-US"/>
              <a:t>HTTP 200 status code indicates that the request has succeeded</a:t>
            </a:r>
            <a:r>
              <a:rPr lang="en-US" b="0" i="0">
                <a:solidFill>
                  <a:srgbClr val="202124"/>
                </a:solidFill>
                <a:effectLst/>
                <a:latin typeface="arial" panose="020B0604020202020204" pitchFamily="34" charset="0"/>
              </a:rPr>
              <a:t>.</a:t>
            </a:r>
          </a:p>
          <a:p>
            <a:r>
              <a:rPr lang="en-US"/>
              <a:t>Collection with 5 </a:t>
            </a:r>
            <a:r>
              <a:rPr lang="en-US" err="1"/>
              <a:t>WeatherForecast</a:t>
            </a:r>
            <a:r>
              <a:rPr lang="en-US"/>
              <a:t> objects is returned</a:t>
            </a:r>
          </a:p>
        </p:txBody>
      </p:sp>
      <p:sp>
        <p:nvSpPr>
          <p:cNvPr id="3" name="Title 2">
            <a:extLst>
              <a:ext uri="{FF2B5EF4-FFF2-40B4-BE49-F238E27FC236}">
                <a16:creationId xmlns:a16="http://schemas.microsoft.com/office/drawing/2014/main" id="{A3CD1C6B-3073-4B5E-8E56-B2D0E936ACE7}"/>
              </a:ext>
            </a:extLst>
          </p:cNvPr>
          <p:cNvSpPr>
            <a:spLocks noGrp="1"/>
          </p:cNvSpPr>
          <p:nvPr>
            <p:ph type="title"/>
          </p:nvPr>
        </p:nvSpPr>
        <p:spPr/>
        <p:txBody>
          <a:bodyPr/>
          <a:lstStyle/>
          <a:p>
            <a:r>
              <a:rPr lang="nl-BE"/>
              <a:t>Test default API</a:t>
            </a:r>
          </a:p>
        </p:txBody>
      </p:sp>
      <p:sp>
        <p:nvSpPr>
          <p:cNvPr id="4" name="Slide Number Placeholder 3">
            <a:extLst>
              <a:ext uri="{FF2B5EF4-FFF2-40B4-BE49-F238E27FC236}">
                <a16:creationId xmlns:a16="http://schemas.microsoft.com/office/drawing/2014/main" id="{399AFC87-4CEE-4B89-9B1A-A3C59A2B3980}"/>
              </a:ext>
            </a:extLst>
          </p:cNvPr>
          <p:cNvSpPr>
            <a:spLocks noGrp="1"/>
          </p:cNvSpPr>
          <p:nvPr>
            <p:ph type="sldNum" sz="quarter" idx="16"/>
          </p:nvPr>
        </p:nvSpPr>
        <p:spPr/>
        <p:txBody>
          <a:bodyPr/>
          <a:lstStyle/>
          <a:p>
            <a:fld id="{3B80295F-48CD-49FC-897A-CCEC919B8070}" type="slidenum">
              <a:rPr lang="nl-BE" smtClean="0"/>
              <a:pPr/>
              <a:t>9</a:t>
            </a:fld>
            <a:endParaRPr lang="nl-BE"/>
          </a:p>
        </p:txBody>
      </p:sp>
      <p:pic>
        <p:nvPicPr>
          <p:cNvPr id="10" name="Afbeelding 9">
            <a:extLst>
              <a:ext uri="{FF2B5EF4-FFF2-40B4-BE49-F238E27FC236}">
                <a16:creationId xmlns:a16="http://schemas.microsoft.com/office/drawing/2014/main" id="{C858F732-4BC2-47D9-AA1F-ED8A4DF27FC8}"/>
              </a:ext>
            </a:extLst>
          </p:cNvPr>
          <p:cNvPicPr>
            <a:picLocks noChangeAspect="1"/>
          </p:cNvPicPr>
          <p:nvPr/>
        </p:nvPicPr>
        <p:blipFill>
          <a:blip r:embed="rId2"/>
          <a:stretch>
            <a:fillRect/>
          </a:stretch>
        </p:blipFill>
        <p:spPr>
          <a:xfrm>
            <a:off x="718765" y="3247341"/>
            <a:ext cx="3610639" cy="3345949"/>
          </a:xfrm>
          <a:prstGeom prst="rect">
            <a:avLst/>
          </a:prstGeom>
        </p:spPr>
      </p:pic>
    </p:spTree>
    <p:extLst>
      <p:ext uri="{BB962C8B-B14F-4D97-AF65-F5344CB8AC3E}">
        <p14:creationId xmlns:p14="http://schemas.microsoft.com/office/powerpoint/2010/main" val="625461897"/>
      </p:ext>
    </p:extLst>
  </p:cSld>
  <p:clrMapOvr>
    <a:masterClrMapping/>
  </p:clrMapOvr>
</p:sld>
</file>

<file path=ppt/theme/theme1.xml><?xml version="1.0" encoding="utf-8"?>
<a:theme xmlns:a="http://schemas.openxmlformats.org/drawingml/2006/main" name="Thomas More">
  <a:themeElements>
    <a:clrScheme name="Thomas More">
      <a:dk1>
        <a:sysClr val="windowText" lastClr="000000"/>
      </a:dk1>
      <a:lt1>
        <a:sysClr val="window" lastClr="FFFFFF"/>
      </a:lt1>
      <a:dk2>
        <a:srgbClr val="006771"/>
      </a:dk2>
      <a:lt2>
        <a:srgbClr val="E7E6E6"/>
      </a:lt2>
      <a:accent1>
        <a:srgbClr val="F04C25"/>
      </a:accent1>
      <a:accent2>
        <a:srgbClr val="009CAB"/>
      </a:accent2>
      <a:accent3>
        <a:srgbClr val="A5A5A5"/>
      </a:accent3>
      <a:accent4>
        <a:srgbClr val="862803"/>
      </a:accent4>
      <a:accent5>
        <a:srgbClr val="FFD965"/>
      </a:accent5>
      <a:accent6>
        <a:srgbClr val="70AD47"/>
      </a:accent6>
      <a:hlink>
        <a:srgbClr val="009CAB"/>
      </a:hlink>
      <a:folHlink>
        <a:srgbClr val="AA5E84"/>
      </a:folHlink>
    </a:clrScheme>
    <a:fontScheme name="Thomas More">
      <a:majorFont>
        <a:latin typeface="Poppins Light"/>
        <a:ea typeface=""/>
        <a:cs typeface=""/>
      </a:majorFont>
      <a:minorFont>
        <a:latin typeface="Nuni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KeywordTaxHTField xmlns="3f990481-ab93-40a5-af1d-fa0a4386ebd9">
      <Terms xmlns="http://schemas.microsoft.com/office/infopath/2007/PartnerControls"/>
    </TaxKeywordTaxHTField>
    <l98a91fe36af4d71ba4ebc7e897e6da3 xmlns="3f990481-ab93-40a5-af1d-fa0a4386ebd9">
      <Terms xmlns="http://schemas.microsoft.com/office/infopath/2007/PartnerControls"/>
    </l98a91fe36af4d71ba4ebc7e897e6da3>
    <TMArchief xmlns="3f990481-ab93-40a5-af1d-fa0a4386ebd9">false</TMArchief>
    <e664db7c9a45466298be567ee28e7b46 xmlns="3f990481-ab93-40a5-af1d-fa0a4386ebd9">
      <Terms xmlns="http://schemas.microsoft.com/office/infopath/2007/PartnerControls"/>
    </e664db7c9a45466298be567ee28e7b46>
    <jcbb0a9beef243af8bd213591b9d1662 xmlns="3f990481-ab93-40a5-af1d-fa0a4386ebd9">
      <Terms xmlns="http://schemas.microsoft.com/office/infopath/2007/PartnerControls"/>
    </jcbb0a9beef243af8bd213591b9d1662>
    <deedde69bc2d47abb0d3d990fb400d55 xmlns="3f990481-ab93-40a5-af1d-fa0a4386ebd9">
      <Terms xmlns="http://schemas.microsoft.com/office/infopath/2007/PartnerControls"/>
    </deedde69bc2d47abb0d3d990fb400d55>
    <TaxCatchAll xmlns="3f990481-ab93-40a5-af1d-fa0a4386ebd9"/>
  </documentManagement>
</p:properties>
</file>

<file path=customXml/item3.xml><?xml version="1.0" encoding="utf-8"?>
<?mso-contentType ?>
<SharedContentType xmlns="Microsoft.SharePoint.Taxonomy.ContentTypeSync" SourceId="49b243c3-5758-488d-a165-3d321439e892" ContentTypeId="0x0101006E2CD5CB49756845926F97DAE5E2F535" PreviousValue="false"/>
</file>

<file path=customXml/item4.xml><?xml version="1.0" encoding="utf-8"?>
<ct:contentTypeSchema xmlns:ct="http://schemas.microsoft.com/office/2006/metadata/contentType" xmlns:ma="http://schemas.microsoft.com/office/2006/metadata/properties/metaAttributes" ct:_="" ma:_="" ma:contentTypeName="TM Document" ma:contentTypeID="0x0101006E2CD5CB49756845926F97DAE5E2F535000DCB65DDB7669E45BCF75FB6A30E49C0" ma:contentTypeVersion="12" ma:contentTypeDescription="" ma:contentTypeScope="" ma:versionID="95825bf394d7fd0f8a4cf0f4b014e6a7">
  <xsd:schema xmlns:xsd="http://www.w3.org/2001/XMLSchema" xmlns:xs="http://www.w3.org/2001/XMLSchema" xmlns:p="http://schemas.microsoft.com/office/2006/metadata/properties" xmlns:ns2="3f990481-ab93-40a5-af1d-fa0a4386ebd9" targetNamespace="http://schemas.microsoft.com/office/2006/metadata/properties" ma:root="true" ma:fieldsID="9d886e8635219b2e280c5a2368fcd082" ns2:_="">
    <xsd:import namespace="3f990481-ab93-40a5-af1d-fa0a4386ebd9"/>
    <xsd:element name="properties">
      <xsd:complexType>
        <xsd:sequence>
          <xsd:element name="documentManagement">
            <xsd:complexType>
              <xsd:all>
                <xsd:element ref="ns2:TaxKeywordTaxHTField" minOccurs="0"/>
                <xsd:element ref="ns2:TaxCatchAll" minOccurs="0"/>
                <xsd:element ref="ns2:TaxCatchAllLabel" minOccurs="0"/>
                <xsd:element ref="ns2:deedde69bc2d47abb0d3d990fb400d55" minOccurs="0"/>
                <xsd:element ref="ns2:e664db7c9a45466298be567ee28e7b46" minOccurs="0"/>
                <xsd:element ref="ns2:jcbb0a9beef243af8bd213591b9d1662" minOccurs="0"/>
                <xsd:element ref="ns2:l98a91fe36af4d71ba4ebc7e897e6da3" minOccurs="0"/>
                <xsd:element ref="ns2:TMArchief"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f990481-ab93-40a5-af1d-fa0a4386ebd9" elementFormDefault="qualified">
    <xsd:import namespace="http://schemas.microsoft.com/office/2006/documentManagement/types"/>
    <xsd:import namespace="http://schemas.microsoft.com/office/infopath/2007/PartnerControls"/>
    <xsd:element name="TaxKeywordTaxHTField" ma:index="6" nillable="true" ma:taxonomy="true" ma:internalName="TaxKeywordTaxHTField" ma:taxonomyFieldName="TaxKeyword" ma:displayName="Ondernemingstrefwoorden" ma:fieldId="{23f27201-bee3-471e-b2e7-b64fd8b7ca38}" ma:taxonomyMulti="true" ma:sspId="49b243c3-5758-488d-a165-3d321439e892" ma:termSetId="00000000-0000-0000-0000-000000000000" ma:anchorId="00000000-0000-0000-0000-000000000000" ma:open="true" ma:isKeyword="true">
      <xsd:complexType>
        <xsd:sequence>
          <xsd:element ref="pc:Terms" minOccurs="0" maxOccurs="1"/>
        </xsd:sequence>
      </xsd:complexType>
    </xsd:element>
    <xsd:element name="TaxCatchAll" ma:index="7" nillable="true" ma:displayName="Taxonomy Catch All Column" ma:description="" ma:hidden="true" ma:list="{6d1aa748-1d6f-4019-9d6c-138de019a28e}" ma:internalName="TaxCatchAll" ma:showField="CatchAllData" ma:web="bc2573cf-ac6e-42ca-97a9-253e92cb39ed">
      <xsd:complexType>
        <xsd:complexContent>
          <xsd:extension base="dms:MultiChoiceLookup">
            <xsd:sequence>
              <xsd:element name="Value" type="dms:Lookup" maxOccurs="unbounded" minOccurs="0" nillable="true"/>
            </xsd:sequence>
          </xsd:extension>
        </xsd:complexContent>
      </xsd:complexType>
    </xsd:element>
    <xsd:element name="TaxCatchAllLabel" ma:index="8" nillable="true" ma:displayName="Taxonomy Catch All Column1" ma:description="" ma:hidden="true" ma:list="{6d1aa748-1d6f-4019-9d6c-138de019a28e}" ma:internalName="TaxCatchAllLabel" ma:readOnly="true" ma:showField="CatchAllDataLabel" ma:web="bc2573cf-ac6e-42ca-97a9-253e92cb39ed">
      <xsd:complexType>
        <xsd:complexContent>
          <xsd:extension base="dms:MultiChoiceLookup">
            <xsd:sequence>
              <xsd:element name="Value" type="dms:Lookup" maxOccurs="unbounded" minOccurs="0" nillable="true"/>
            </xsd:sequence>
          </xsd:extension>
        </xsd:complexContent>
      </xsd:complexType>
    </xsd:element>
    <xsd:element name="deedde69bc2d47abb0d3d990fb400d55" ma:index="12" nillable="true" ma:taxonomy="true" ma:internalName="deedde69bc2d47abb0d3d990fb400d55" ma:taxonomyFieldName="TMDocumentType" ma:displayName="Document Type" ma:default="" ma:fieldId="{deedde69-bc2d-47ab-b0d3-d990fb400d55}" ma:sspId="49b243c3-5758-488d-a165-3d321439e892" ma:termSetId="ea0ce270-e5c3-483c-bfdb-d714406b860d" ma:anchorId="00000000-0000-0000-0000-000000000000" ma:open="false" ma:isKeyword="false">
      <xsd:complexType>
        <xsd:sequence>
          <xsd:element ref="pc:Terms" minOccurs="0" maxOccurs="1"/>
        </xsd:sequence>
      </xsd:complexType>
    </xsd:element>
    <xsd:element name="e664db7c9a45466298be567ee28e7b46" ma:index="14" nillable="true" ma:taxonomy="true" ma:internalName="e664db7c9a45466298be567ee28e7b46" ma:taxonomyFieldName="TMRubriek" ma:displayName="Rubriek" ma:default="" ma:fieldId="{e664db7c-9a45-4662-98be-567ee28e7b46}" ma:sspId="49b243c3-5758-488d-a165-3d321439e892" ma:termSetId="cf2145ad-4fa0-4d3a-a112-5d06a1c88dc3" ma:anchorId="00000000-0000-0000-0000-000000000000" ma:open="false" ma:isKeyword="false">
      <xsd:complexType>
        <xsd:sequence>
          <xsd:element ref="pc:Terms" minOccurs="0" maxOccurs="1"/>
        </xsd:sequence>
      </xsd:complexType>
    </xsd:element>
    <xsd:element name="jcbb0a9beef243af8bd213591b9d1662" ma:index="16" nillable="true" ma:taxonomy="true" ma:internalName="jcbb0a9beef243af8bd213591b9d1662" ma:taxonomyFieldName="TMAcademieJaar" ma:displayName="Academiejaar" ma:default="" ma:fieldId="{3cbb0a9b-eef2-43af-8bd2-13591b9d1662}" ma:sspId="49b243c3-5758-488d-a165-3d321439e892" ma:termSetId="faa59a2e-9c1e-4550-a638-3eb90797fbe8" ma:anchorId="00000000-0000-0000-0000-000000000000" ma:open="false" ma:isKeyword="false">
      <xsd:complexType>
        <xsd:sequence>
          <xsd:element ref="pc:Terms" minOccurs="0" maxOccurs="1"/>
        </xsd:sequence>
      </xsd:complexType>
    </xsd:element>
    <xsd:element name="l98a91fe36af4d71ba4ebc7e897e6da3" ma:index="18" nillable="true" ma:taxonomy="true" ma:internalName="l98a91fe36af4d71ba4ebc7e897e6da3" ma:taxonomyFieldName="TMSubRubriek" ma:displayName="Subrubriek" ma:default="" ma:fieldId="{598a91fe-36af-4d71-ba4e-bc7e897e6da3}" ma:sspId="49b243c3-5758-488d-a165-3d321439e892" ma:termSetId="b9936c4b-d546-430d-aa8d-c6cc13d3aff9" ma:anchorId="00000000-0000-0000-0000-000000000000" ma:open="false" ma:isKeyword="false">
      <xsd:complexType>
        <xsd:sequence>
          <xsd:element ref="pc:Terms" minOccurs="0" maxOccurs="1"/>
        </xsd:sequence>
      </xsd:complexType>
    </xsd:element>
    <xsd:element name="TMArchief" ma:index="20" nillable="true" ma:displayName="Archief" ma:default="0" ma:description="Indien aangevinkt, behoort dit tot je archief." ma:internalName="TMArchief">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0" ma:displayName="Inhoudstype"/>
        <xsd:element ref="dc:title" minOccurs="0" maxOccurs="1" ma:index="1"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2447BC1-86BA-4BD0-B121-6EB17C88182B}">
  <ds:schemaRefs>
    <ds:schemaRef ds:uri="http://schemas.microsoft.com/sharepoint/v3/contenttype/forms"/>
  </ds:schemaRefs>
</ds:datastoreItem>
</file>

<file path=customXml/itemProps2.xml><?xml version="1.0" encoding="utf-8"?>
<ds:datastoreItem xmlns:ds="http://schemas.openxmlformats.org/officeDocument/2006/customXml" ds:itemID="{4DC83BB6-E598-4EC6-8615-C66E7DC5C27A}">
  <ds:schemaRefs>
    <ds:schemaRef ds:uri="3f990481-ab93-40a5-af1d-fa0a4386ebd9"/>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27A8F82-D112-4BAF-B4FF-1080622AB369}">
  <ds:schemaRefs>
    <ds:schemaRef ds:uri="Microsoft.SharePoint.Taxonomy.ContentTypeSync"/>
  </ds:schemaRefs>
</ds:datastoreItem>
</file>

<file path=customXml/itemProps4.xml><?xml version="1.0" encoding="utf-8"?>
<ds:datastoreItem xmlns:ds="http://schemas.openxmlformats.org/officeDocument/2006/customXml" ds:itemID="{D2919278-6500-47F7-96B1-B846D0C46DC1}">
  <ds:schemaRefs>
    <ds:schemaRef ds:uri="3f990481-ab93-40a5-af1d-fa0a4386ebd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0</TotalTime>
  <Words>1896</Words>
  <Application>Microsoft Office PowerPoint</Application>
  <PresentationFormat>Breedbeeld</PresentationFormat>
  <Paragraphs>330</Paragraphs>
  <Slides>39</Slides>
  <Notes>8</Notes>
  <HiddenSlides>2</HiddenSlides>
  <MMClips>0</MMClips>
  <ScaleCrop>false</ScaleCrop>
  <HeadingPairs>
    <vt:vector size="6" baseType="variant">
      <vt:variant>
        <vt:lpstr>Gebruikte lettertypen</vt:lpstr>
      </vt:variant>
      <vt:variant>
        <vt:i4>14</vt:i4>
      </vt:variant>
      <vt:variant>
        <vt:lpstr>Thema</vt:lpstr>
      </vt:variant>
      <vt:variant>
        <vt:i4>1</vt:i4>
      </vt:variant>
      <vt:variant>
        <vt:lpstr>Diatitels</vt:lpstr>
      </vt:variant>
      <vt:variant>
        <vt:i4>39</vt:i4>
      </vt:variant>
    </vt:vector>
  </HeadingPairs>
  <TitlesOfParts>
    <vt:vector size="54" baseType="lpstr">
      <vt:lpstr>Segoe UI</vt:lpstr>
      <vt:lpstr>Nunito Light</vt:lpstr>
      <vt:lpstr>-apple-system</vt:lpstr>
      <vt:lpstr>Calibri</vt:lpstr>
      <vt:lpstr>Nunito</vt:lpstr>
      <vt:lpstr>Cascadia Mono</vt:lpstr>
      <vt:lpstr>Nunito ExtraLight</vt:lpstr>
      <vt:lpstr>Poppins Light</vt:lpstr>
      <vt:lpstr>Arial</vt:lpstr>
      <vt:lpstr>Consolas</vt:lpstr>
      <vt:lpstr>Arial</vt:lpstr>
      <vt:lpstr>Poppins Thin</vt:lpstr>
      <vt:lpstr>Wingdings</vt:lpstr>
      <vt:lpstr>Poppins ExtraLight</vt:lpstr>
      <vt:lpstr>Thomas More</vt:lpstr>
      <vt:lpstr>.NET Development</vt:lpstr>
      <vt:lpstr>API?</vt:lpstr>
      <vt:lpstr>API?</vt:lpstr>
      <vt:lpstr>Why open your data for external use?</vt:lpstr>
      <vt:lpstr>Create new  ASP.NET Core Web API project</vt:lpstr>
      <vt:lpstr>API : Collection of APIControllers</vt:lpstr>
      <vt:lpstr>Test default API</vt:lpstr>
      <vt:lpstr>Test default API</vt:lpstr>
      <vt:lpstr>Test default API</vt:lpstr>
      <vt:lpstr>Test default API</vt:lpstr>
      <vt:lpstr>Goal</vt:lpstr>
      <vt:lpstr>DAL Project (Models, REPO, UOW)</vt:lpstr>
      <vt:lpstr>Models (in Shop.DAL)</vt:lpstr>
      <vt:lpstr>Models (in Shop.DAL)</vt:lpstr>
      <vt:lpstr>Database context (in Shop.DAL)  </vt:lpstr>
      <vt:lpstr>ShopContext.cs (in Shop.DAL) </vt:lpstr>
      <vt:lpstr>Register the database context (in Shop.API)</vt:lpstr>
      <vt:lpstr>Get the connectionstring</vt:lpstr>
      <vt:lpstr>DefaultConnection (in Shop.API)</vt:lpstr>
      <vt:lpstr>DBInitializer</vt:lpstr>
      <vt:lpstr>Add a controller (in Shop.API)</vt:lpstr>
      <vt:lpstr>Add a controller for product (in Shop.API)</vt:lpstr>
      <vt:lpstr>ProductsController</vt:lpstr>
      <vt:lpstr>ProductsController</vt:lpstr>
      <vt:lpstr>Swagger - Post</vt:lpstr>
      <vt:lpstr>Swagger – Post - Result</vt:lpstr>
      <vt:lpstr>More controllers</vt:lpstr>
      <vt:lpstr>Repository &amp; UnitofWork (UoW)</vt:lpstr>
      <vt:lpstr>Repository &amp; UoW</vt:lpstr>
      <vt:lpstr>Repository &amp; UoW</vt:lpstr>
      <vt:lpstr>ProductsController</vt:lpstr>
      <vt:lpstr>Productscontroller</vt:lpstr>
      <vt:lpstr>Run and test</vt:lpstr>
      <vt:lpstr>Customer - Order</vt:lpstr>
      <vt:lpstr>Run and test</vt:lpstr>
      <vt:lpstr>Solution for avoiding object cycles</vt:lpstr>
      <vt:lpstr>Result – GetCustomers()</vt:lpstr>
      <vt:lpstr>CORS</vt:lpstr>
      <vt:lpstr>CORS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Erika Pelemans</dc:creator>
  <cp:lastModifiedBy>Michaël Cloots</cp:lastModifiedBy>
  <cp:revision>1</cp:revision>
  <dcterms:created xsi:type="dcterms:W3CDTF">2020-09-28T10:08:39Z</dcterms:created>
  <dcterms:modified xsi:type="dcterms:W3CDTF">2022-05-09T08:51:48Z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0x0101006E2CD5CB49756845926F97DAE5E2F535000DCB65DDB7669E45BCF75FB6A30E49C0</vt:lpwstr>
  </property>
</Properties>
</file>